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6356B-4231-4548-9131-5828AAABA6A4}" type="datetimeFigureOut">
              <a:rPr lang="fr-FR" smtClean="0"/>
              <a:t>03/04/17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61FC0-41CE-413A-A9A4-3D5F30CF7413}" type="slidenum">
              <a:rPr lang="fr-FR" smtClean="0"/>
              <a:t>‹N°›</a:t>
            </a:fld>
            <a:endParaRPr lang="fr-FR"/>
          </a:p>
        </p:txBody>
      </p:sp>
    </p:spTree>
    <p:extLst>
      <p:ext uri="{BB962C8B-B14F-4D97-AF65-F5344CB8AC3E}">
        <p14:creationId xmlns:p14="http://schemas.microsoft.com/office/powerpoint/2010/main" val="404015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A61FC0-41CE-413A-A9A4-3D5F30CF7413}" type="slidenum">
              <a:rPr lang="fr-FR" smtClean="0"/>
              <a:t>4</a:t>
            </a:fld>
            <a:endParaRPr lang="fr-FR"/>
          </a:p>
        </p:txBody>
      </p:sp>
    </p:spTree>
    <p:extLst>
      <p:ext uri="{BB962C8B-B14F-4D97-AF65-F5344CB8AC3E}">
        <p14:creationId xmlns:p14="http://schemas.microsoft.com/office/powerpoint/2010/main" val="2856605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4/3/2017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club des extras</a:t>
            </a:r>
          </a:p>
        </p:txBody>
      </p:sp>
      <p:sp>
        <p:nvSpPr>
          <p:cNvPr id="3" name="Sous-titre 2"/>
          <p:cNvSpPr>
            <a:spLocks noGrp="1"/>
          </p:cNvSpPr>
          <p:nvPr>
            <p:ph type="subTitle" idx="1"/>
          </p:nvPr>
        </p:nvSpPr>
        <p:spPr/>
        <p:txBody>
          <a:bodyPr>
            <a:normAutofit lnSpcReduction="10000"/>
          </a:bodyPr>
          <a:lstStyle/>
          <a:p>
            <a:r>
              <a:rPr lang="fr-FR" dirty="0"/>
              <a:t>Analyse technique de la proposition  </a:t>
            </a:r>
          </a:p>
          <a:p>
            <a:r>
              <a:rPr lang="fr-FR" dirty="0"/>
              <a:t>du</a:t>
            </a:r>
          </a:p>
          <a:p>
            <a:r>
              <a:rPr lang="fr-FR" dirty="0"/>
              <a:t>fondateur de l’application Le Club des Extras</a:t>
            </a:r>
          </a:p>
        </p:txBody>
      </p:sp>
    </p:spTree>
    <p:extLst>
      <p:ext uri="{BB962C8B-B14F-4D97-AF65-F5344CB8AC3E}">
        <p14:creationId xmlns:p14="http://schemas.microsoft.com/office/powerpoint/2010/main" val="286898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contexte :</a:t>
            </a:r>
          </a:p>
        </p:txBody>
      </p:sp>
      <p:sp>
        <p:nvSpPr>
          <p:cNvPr id="3" name="Espace réservé du contenu 2"/>
          <p:cNvSpPr>
            <a:spLocks noGrp="1"/>
          </p:cNvSpPr>
          <p:nvPr>
            <p:ph idx="1"/>
          </p:nvPr>
        </p:nvSpPr>
        <p:spPr/>
        <p:txBody>
          <a:bodyPr>
            <a:normAutofit fontScale="70000" lnSpcReduction="20000"/>
          </a:bodyPr>
          <a:lstStyle/>
          <a:p>
            <a:r>
              <a:rPr lang="fr-FR" dirty="0"/>
              <a:t>Le Club a été approché pour étudier la pertinence d’une communication destinée aux adhérents et portant sur la possibilité d’optimiser économiquement la mise à disposition d’extras.</a:t>
            </a:r>
          </a:p>
          <a:p>
            <a:r>
              <a:rPr lang="fr-FR" dirty="0"/>
              <a:t>Ce dispositif opérationnel depuis peu a pu être conçu grâce à un financement Région Ile de France et BPI</a:t>
            </a:r>
          </a:p>
          <a:p>
            <a:r>
              <a:rPr lang="fr-FR" dirty="0"/>
              <a:t>Ce dispositif est pour l’instant centré sur Paris et région Ile de France</a:t>
            </a:r>
          </a:p>
          <a:p>
            <a:r>
              <a:rPr lang="fr-FR" dirty="0"/>
              <a:t>Il propose la mise à disposition d’une entreprise un « extra » correspondant à la demande de l’entreprise et </a:t>
            </a:r>
            <a:r>
              <a:rPr lang="fr-FR" dirty="0" err="1"/>
              <a:t>géolocalisé</a:t>
            </a:r>
            <a:r>
              <a:rPr lang="fr-FR" dirty="0"/>
              <a:t> à proximité du lieu de l’emploi.</a:t>
            </a:r>
          </a:p>
          <a:p>
            <a:r>
              <a:rPr lang="fr-FR" dirty="0"/>
              <a:t>Ce dispositif s’adresse pour 85 % des cas à des collaborateurs salariés d’une entreprise et qui ont opté pour un statut d’auto entrepreneur afin de compléter leurs revenus. Les 15 % restant peuvent être des étudiants, des chômeurs….</a:t>
            </a:r>
          </a:p>
          <a:p>
            <a:r>
              <a:rPr lang="fr-FR" dirty="0"/>
              <a:t>Avant de prendre la décision quant à une intervention devant le Club j’ai rencontre notre interlocuteur le 9 novembre</a:t>
            </a:r>
          </a:p>
        </p:txBody>
      </p:sp>
    </p:spTree>
    <p:extLst>
      <p:ext uri="{BB962C8B-B14F-4D97-AF65-F5344CB8AC3E}">
        <p14:creationId xmlns:p14="http://schemas.microsoft.com/office/powerpoint/2010/main" val="196085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Analyse de la situation</a:t>
            </a:r>
          </a:p>
        </p:txBody>
      </p:sp>
      <p:sp>
        <p:nvSpPr>
          <p:cNvPr id="3" name="Espace réservé du contenu 2"/>
          <p:cNvSpPr>
            <a:spLocks noGrp="1"/>
          </p:cNvSpPr>
          <p:nvPr>
            <p:ph idx="1"/>
          </p:nvPr>
        </p:nvSpPr>
        <p:spPr/>
        <p:txBody>
          <a:bodyPr>
            <a:normAutofit fontScale="77500" lnSpcReduction="20000"/>
          </a:bodyPr>
          <a:lstStyle/>
          <a:p>
            <a:r>
              <a:rPr lang="fr-FR" dirty="0"/>
              <a:t>Il s’agit de répondre aux sollicitations d’une entreprise via la plate forme qui enregistres la demande et cherche la mise en relation avec ses propres fichiers (compétence, disponibilité, acceptation d’un prix de prestation)</a:t>
            </a:r>
          </a:p>
          <a:p>
            <a:r>
              <a:rPr lang="fr-FR" dirty="0"/>
              <a:t>Celui que nous continuerons à appeler extra (terme impropre) fera émettre par la plate forme une facture nominative (sans identification de la plate forme) correspondant à la réalisation de la mission.</a:t>
            </a:r>
          </a:p>
          <a:p>
            <a:r>
              <a:rPr lang="fr-FR" dirty="0"/>
              <a:t>La plate forme est rémunérée à hauteur de 10 % du montant de la prestation facturée par « l’extra »</a:t>
            </a:r>
          </a:p>
          <a:p>
            <a:r>
              <a:rPr lang="fr-FR" dirty="0"/>
              <a:t>Pour l’entreprise économie des charges sociales qui auraient été dues par l’intervention d’un extra</a:t>
            </a:r>
          </a:p>
          <a:p>
            <a:r>
              <a:rPr lang="fr-FR" dirty="0"/>
              <a:t>Pour l’auto entrepreneur absence de charges fiscales et sociales dans les limites (de plus en plus réduites) </a:t>
            </a:r>
          </a:p>
        </p:txBody>
      </p:sp>
    </p:spTree>
    <p:extLst>
      <p:ext uri="{BB962C8B-B14F-4D97-AF65-F5344CB8AC3E}">
        <p14:creationId xmlns:p14="http://schemas.microsoft.com/office/powerpoint/2010/main" val="158070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Notre analyse</a:t>
            </a:r>
          </a:p>
        </p:txBody>
      </p:sp>
      <p:sp>
        <p:nvSpPr>
          <p:cNvPr id="3" name="Espace réservé du contenu 2"/>
          <p:cNvSpPr>
            <a:spLocks noGrp="1"/>
          </p:cNvSpPr>
          <p:nvPr>
            <p:ph idx="1"/>
          </p:nvPr>
        </p:nvSpPr>
        <p:spPr/>
        <p:txBody>
          <a:bodyPr>
            <a:normAutofit fontScale="47500" lnSpcReduction="20000"/>
          </a:bodyPr>
          <a:lstStyle/>
          <a:p>
            <a:r>
              <a:rPr lang="fr-FR" sz="2500" dirty="0"/>
              <a:t>Il n’existe pas de lien de subordination entre l’intervenant et l’entreprise</a:t>
            </a:r>
          </a:p>
          <a:p>
            <a:r>
              <a:rPr lang="fr-FR" sz="2500" dirty="0"/>
              <a:t>Il n’existe pas non plus de lien entre la plate forme et l’intervenant </a:t>
            </a:r>
          </a:p>
          <a:p>
            <a:r>
              <a:rPr lang="fr-FR" sz="2500" dirty="0"/>
              <a:t>Il n’existe pas de contrat de travail et les litiges éventuels relèvent du Tribunal de Commerce et non des prud’hommes</a:t>
            </a:r>
          </a:p>
          <a:p>
            <a:r>
              <a:rPr lang="fr-FR" sz="2500" dirty="0"/>
              <a:t>L’ensemble des cotisations liées à l’exécution d’un contrat de travail sont contournées</a:t>
            </a:r>
          </a:p>
          <a:p>
            <a:r>
              <a:rPr lang="fr-FR" sz="2500" dirty="0"/>
              <a:t>Comment est vérifiée l’aptitude médicale de l’intervenant</a:t>
            </a:r>
          </a:p>
          <a:p>
            <a:r>
              <a:rPr lang="fr-FR" sz="2500" dirty="0"/>
              <a:t>Comment la sincérité du statut d’auto entrepreneur est elle vérifiée</a:t>
            </a:r>
          </a:p>
          <a:p>
            <a:r>
              <a:rPr lang="fr-FR" sz="2500" dirty="0"/>
              <a:t>Comment la conformité du paiement des cotisations par l’auto entrepreneur est elle vérifiée et à défaut quels sont les risques pour l’entreprise utilisatrice</a:t>
            </a:r>
          </a:p>
          <a:p>
            <a:r>
              <a:rPr lang="fr-FR" sz="2500" dirty="0"/>
              <a:t>La prestation ne peut être qualifiée d’extra car le cadre juridique de ce contrat d’usage, dérogatoire au droit commun des CDD n’est pas respecté</a:t>
            </a:r>
          </a:p>
          <a:p>
            <a:r>
              <a:rPr lang="fr-FR" sz="2500" dirty="0"/>
              <a:t>Qui contracte l’assurance dommages ou risques civils professionnels ? Qui en assure la saisine ? On évoque AXA et 900000 € de couverture</a:t>
            </a:r>
          </a:p>
          <a:p>
            <a:r>
              <a:rPr lang="fr-FR" sz="2500" dirty="0"/>
              <a:t>Comment expliquer qu’une même activité peut être confiée à la fois à des collaborateurs de l’entreprise,  des extras au sens classique du terme et à des auto entrepreneurs</a:t>
            </a:r>
          </a:p>
          <a:p>
            <a:r>
              <a:rPr lang="fr-FR" sz="2500" dirty="0"/>
              <a:t>Un avis de l’administration  de l’URSSAF pourrait être utile avant de « s’embarquer » dans un tel système</a:t>
            </a:r>
          </a:p>
          <a:p>
            <a:r>
              <a:rPr lang="fr-FR" sz="2500" dirty="0"/>
              <a:t>De nombreux prestataires sont lancés dans ce créneau</a:t>
            </a:r>
          </a:p>
          <a:p>
            <a:endParaRPr lang="fr-FR" dirty="0"/>
          </a:p>
        </p:txBody>
      </p:sp>
      <p:sp>
        <p:nvSpPr>
          <p:cNvPr id="4" name="Espace réservé du pied de page 3"/>
          <p:cNvSpPr>
            <a:spLocks noGrp="1"/>
          </p:cNvSpPr>
          <p:nvPr>
            <p:ph type="ftr" sz="quarter" idx="11"/>
          </p:nvPr>
        </p:nvSpPr>
        <p:spPr/>
        <p:txBody>
          <a:bodyPr/>
          <a:lstStyle/>
          <a:p>
            <a:r>
              <a:rPr lang="fr-FR"/>
              <a:t>CLUB DES DIRIGEANTS : Analyse prestation Club des Extras</a:t>
            </a:r>
            <a:endParaRPr lang="en-US" dirty="0"/>
          </a:p>
        </p:txBody>
      </p:sp>
      <p:sp>
        <p:nvSpPr>
          <p:cNvPr id="5" name="Espace réservé du numéro de diapositive 4"/>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29317877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TotalTime>
  <Words>382</Words>
  <Application>Microsoft Office PowerPoint</Application>
  <PresentationFormat>Grand écran</PresentationFormat>
  <Paragraphs>33</Paragraphs>
  <Slides>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vt:i4>
      </vt:variant>
    </vt:vector>
  </HeadingPairs>
  <TitlesOfParts>
    <vt:vector size="8" baseType="lpstr">
      <vt:lpstr>Arial</vt:lpstr>
      <vt:lpstr>Calibri</vt:lpstr>
      <vt:lpstr>Garamond</vt:lpstr>
      <vt:lpstr>Organique</vt:lpstr>
      <vt:lpstr>Le club des extras</vt:lpstr>
      <vt:lpstr>Le contexte :</vt:lpstr>
      <vt:lpstr>Analyse de la situation</vt:lpstr>
      <vt:lpstr>Notre analyse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club des extras</dc:title>
  <dc:creator>Alain</dc:creator>
  <cp:lastModifiedBy>LAFAY</cp:lastModifiedBy>
  <cp:revision>9</cp:revision>
  <cp:lastPrinted>2016-11-22T14:09:04Z</cp:lastPrinted>
  <dcterms:created xsi:type="dcterms:W3CDTF">2016-11-22T13:38:28Z</dcterms:created>
  <dcterms:modified xsi:type="dcterms:W3CDTF">2017-04-03T12:59:56Z</dcterms:modified>
</cp:coreProperties>
</file>