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/>
              <a:t>Club des Dirigeants de l’Hôtellerie Internationale et de Prestige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Evolution Prospective de la Fonction Ressources Humaines</a:t>
            </a:r>
          </a:p>
          <a:p>
            <a:r>
              <a:rPr lang="fr-FR" dirty="0"/>
              <a:t>16 mai 2017</a:t>
            </a:r>
          </a:p>
        </p:txBody>
      </p:sp>
    </p:spTree>
    <p:extLst>
      <p:ext uri="{BB962C8B-B14F-4D97-AF65-F5344CB8AC3E}">
        <p14:creationId xmlns:p14="http://schemas.microsoft.com/office/powerpoint/2010/main" val="49462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Prospective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Demain ne sera pas comme hier. Il sera nouveau et dépendra de nous. Il est moins à découvrir qu’à inventer  (Gaston Berger )</a:t>
            </a:r>
          </a:p>
          <a:p>
            <a:r>
              <a:rPr lang="fr-FR" dirty="0"/>
              <a:t>Le présent est le seul temps qui voit véritablement à nous (Blaise Pascal)</a:t>
            </a:r>
          </a:p>
          <a:p>
            <a:r>
              <a:rPr lang="fr-FR" dirty="0"/>
              <a:t>Intéressons nous à l’avenir, puisque nous y passerons le plus clair de notre temps (Paul Valery)</a:t>
            </a:r>
          </a:p>
          <a:p>
            <a:r>
              <a:rPr lang="fr-FR" dirty="0"/>
              <a:t>Ce que l’on a prévu est presque toujours sans danger (Machiavel)</a:t>
            </a:r>
          </a:p>
          <a:p>
            <a:r>
              <a:rPr lang="fr-FR" dirty="0"/>
              <a:t>L’expérience, nom dont les hommes baptisent leurs erreurs (Oscar Wilde)</a:t>
            </a:r>
          </a:p>
          <a:p>
            <a:r>
              <a:rPr lang="fr-FR" dirty="0"/>
              <a:t>La raison c’est l’intelligence en exercice, l’imagination c’est l’intelligence en érection (Victor Hugo)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65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percevoir l’avenir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PRIER</a:t>
            </a:r>
          </a:p>
          <a:p>
            <a:r>
              <a:rPr lang="fr-FR" dirty="0"/>
              <a:t>ESPERER</a:t>
            </a:r>
          </a:p>
          <a:p>
            <a:r>
              <a:rPr lang="fr-FR" dirty="0"/>
              <a:t>L’IGNORER</a:t>
            </a:r>
          </a:p>
          <a:p>
            <a:r>
              <a:rPr lang="fr-FR" dirty="0"/>
              <a:t>LE NIER</a:t>
            </a:r>
          </a:p>
          <a:p>
            <a:r>
              <a:rPr lang="fr-FR" dirty="0"/>
              <a:t>EN AVOIR PEUR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PREPARER</a:t>
            </a:r>
          </a:p>
          <a:p>
            <a:r>
              <a:rPr lang="fr-FR" dirty="0"/>
              <a:t>DECRISPER</a:t>
            </a:r>
          </a:p>
          <a:p>
            <a:r>
              <a:rPr lang="fr-FR" dirty="0"/>
              <a:t>L’IMAGINER</a:t>
            </a:r>
          </a:p>
          <a:p>
            <a:r>
              <a:rPr lang="fr-FR" dirty="0"/>
              <a:t>ALLER VOIR AILLEURS</a:t>
            </a:r>
          </a:p>
          <a:p>
            <a:r>
              <a:rPr lang="fr-FR" dirty="0"/>
              <a:t>EN CONCEVOIR PLUSIEURS POUR CHOISIR</a:t>
            </a:r>
          </a:p>
          <a:p>
            <a:r>
              <a:rPr lang="fr-FR" dirty="0"/>
              <a:t>SE PREPARER A TOUT POUR N’ETRE DESTABILISE PAR RIEN</a:t>
            </a:r>
          </a:p>
        </p:txBody>
      </p:sp>
    </p:spTree>
    <p:extLst>
      <p:ext uri="{BB962C8B-B14F-4D97-AF65-F5344CB8AC3E}">
        <p14:creationId xmlns:p14="http://schemas.microsoft.com/office/powerpoint/2010/main" val="172219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Prospective : </a:t>
            </a:r>
            <a:r>
              <a:rPr lang="fr-FR"/>
              <a:t>la méthodologie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1)Les idées reçues sur l’organisation et la transformation des RH et comment les dépasser</a:t>
            </a:r>
          </a:p>
          <a:p>
            <a:r>
              <a:rPr lang="fr-FR" dirty="0"/>
              <a:t>2) les facteurs de changement leviers de la transformation des RH</a:t>
            </a:r>
          </a:p>
          <a:p>
            <a:r>
              <a:rPr lang="fr-FR" dirty="0"/>
              <a:t>3) élaboration de scenarios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4) profil ou profils RH</a:t>
            </a:r>
          </a:p>
          <a:p>
            <a:r>
              <a:rPr lang="fr-FR" dirty="0"/>
              <a:t>5) des pistes pour agir ………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87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parole à ……….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Philippe BURGER Associé CAPITAL HUMAIN DELOITTE</a:t>
            </a:r>
          </a:p>
        </p:txBody>
      </p:sp>
    </p:spTree>
    <p:extLst>
      <p:ext uri="{BB962C8B-B14F-4D97-AF65-F5344CB8AC3E}">
        <p14:creationId xmlns:p14="http://schemas.microsoft.com/office/powerpoint/2010/main" val="2211436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216</Words>
  <Application>Microsoft Office PowerPoint</Application>
  <PresentationFormat>Grand écran</PresentationFormat>
  <Paragraphs>30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Organique</vt:lpstr>
      <vt:lpstr>Club des Dirigeants de l’Hôtellerie Internationale et de Prestige</vt:lpstr>
      <vt:lpstr>La Prospective : </vt:lpstr>
      <vt:lpstr>Comment percevoir l’avenir</vt:lpstr>
      <vt:lpstr>Prospective : la méthodologie</vt:lpstr>
      <vt:lpstr>La parole à ……….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des Dirigeants de l’Hôtellerie Internationale et de Prestige</dc:title>
  <dc:creator>Alain</dc:creator>
  <cp:lastModifiedBy>LAFAY</cp:lastModifiedBy>
  <cp:revision>4</cp:revision>
  <dcterms:created xsi:type="dcterms:W3CDTF">2017-05-15T09:10:37Z</dcterms:created>
  <dcterms:modified xsi:type="dcterms:W3CDTF">2017-05-15T17:21:36Z</dcterms:modified>
</cp:coreProperties>
</file>