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handoutMasterIdLst>
    <p:handoutMasterId r:id="rId19"/>
  </p:handoutMasterIdLst>
  <p:sldIdLst>
    <p:sldId id="257" r:id="rId2"/>
    <p:sldId id="260" r:id="rId3"/>
    <p:sldId id="390" r:id="rId4"/>
    <p:sldId id="408" r:id="rId5"/>
    <p:sldId id="391" r:id="rId6"/>
    <p:sldId id="392" r:id="rId7"/>
    <p:sldId id="393" r:id="rId8"/>
    <p:sldId id="396" r:id="rId9"/>
    <p:sldId id="397" r:id="rId10"/>
    <p:sldId id="394" r:id="rId11"/>
    <p:sldId id="405" r:id="rId12"/>
    <p:sldId id="409" r:id="rId13"/>
    <p:sldId id="410" r:id="rId14"/>
    <p:sldId id="411" r:id="rId15"/>
    <p:sldId id="389" r:id="rId16"/>
    <p:sldId id="267" r:id="rId17"/>
  </p:sldIdLst>
  <p:sldSz cx="9144000" cy="6858000" type="screen4x3"/>
  <p:notesSz cx="6797675" cy="9872663"/>
  <p:custDataLst>
    <p:tags r:id="rId2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10">
          <p15:clr>
            <a:srgbClr val="A4A3A4"/>
          </p15:clr>
        </p15:guide>
        <p15:guide id="2" orient="horz" pos="3890">
          <p15:clr>
            <a:srgbClr val="A4A3A4"/>
          </p15:clr>
        </p15:guide>
        <p15:guide id="3" orient="horz" pos="4193">
          <p15:clr>
            <a:srgbClr val="A4A3A4"/>
          </p15:clr>
        </p15:guide>
        <p15:guide id="4" orient="horz" pos="2452">
          <p15:clr>
            <a:srgbClr val="A4A3A4"/>
          </p15:clr>
        </p15:guide>
        <p15:guide id="5" orient="horz" pos="498">
          <p15:clr>
            <a:srgbClr val="A4A3A4"/>
          </p15:clr>
        </p15:guide>
        <p15:guide id="6" orient="horz" pos="417">
          <p15:clr>
            <a:srgbClr val="A4A3A4"/>
          </p15:clr>
        </p15:guide>
        <p15:guide id="7" orient="horz" pos="688">
          <p15:clr>
            <a:srgbClr val="A4A3A4"/>
          </p15:clr>
        </p15:guide>
        <p15:guide id="8" orient="horz" pos="4095">
          <p15:clr>
            <a:srgbClr val="A4A3A4"/>
          </p15:clr>
        </p15:guide>
        <p15:guide id="9" orient="horz" pos="267">
          <p15:clr>
            <a:srgbClr val="A4A3A4"/>
          </p15:clr>
        </p15:guide>
        <p15:guide id="10" orient="horz" pos="4012">
          <p15:clr>
            <a:srgbClr val="A4A3A4"/>
          </p15:clr>
        </p15:guide>
        <p15:guide id="11" orient="horz" pos="1759">
          <p15:clr>
            <a:srgbClr val="A4A3A4"/>
          </p15:clr>
        </p15:guide>
        <p15:guide id="12" pos="231">
          <p15:clr>
            <a:srgbClr val="A4A3A4"/>
          </p15:clr>
        </p15:guide>
        <p15:guide id="13" pos="5528">
          <p15:clr>
            <a:srgbClr val="A4A3A4"/>
          </p15:clr>
        </p15:guide>
        <p15:guide id="14" pos="1311">
          <p15:clr>
            <a:srgbClr val="A4A3A4"/>
          </p15:clr>
        </p15:guide>
        <p15:guide id="15" pos="2391">
          <p15:clr>
            <a:srgbClr val="A4A3A4"/>
          </p15:clr>
        </p15:guide>
        <p15:guide id="16" pos="3471">
          <p15:clr>
            <a:srgbClr val="A4A3A4"/>
          </p15:clr>
        </p15:guide>
        <p15:guide id="17" pos="4554">
          <p15:clr>
            <a:srgbClr val="A4A3A4"/>
          </p15:clr>
        </p15:guide>
        <p15:guide id="18" pos="2776">
          <p15:clr>
            <a:srgbClr val="A4A3A4"/>
          </p15:clr>
        </p15:guide>
        <p15:guide id="19" pos="2984">
          <p15:clr>
            <a:srgbClr val="A4A3A4"/>
          </p15:clr>
        </p15:guide>
      </p15:sldGuideLst>
    </p:ext>
    <p:ext uri="{2D200454-40CA-4A62-9FC3-DE9A4176ACB9}">
      <p15:notesGuideLst xmlns:p15="http://schemas.microsoft.com/office/powerpoint/2012/main">
        <p15:guide id="1" orient="horz" pos="3109"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ECED"/>
    <a:srgbClr val="9C5FB5"/>
    <a:srgbClr val="9064AA"/>
    <a:srgbClr val="565A5C"/>
    <a:srgbClr val="000000"/>
    <a:srgbClr val="427730"/>
    <a:srgbClr val="D5D5D5"/>
    <a:srgbClr val="D5D5D2"/>
    <a:srgbClr val="E00371"/>
    <a:srgbClr val="005E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778" autoAdjust="0"/>
  </p:normalViewPr>
  <p:slideViewPr>
    <p:cSldViewPr snapToGrid="0">
      <p:cViewPr varScale="1">
        <p:scale>
          <a:sx n="67" d="100"/>
          <a:sy n="67" d="100"/>
        </p:scale>
        <p:origin x="1204" y="48"/>
      </p:cViewPr>
      <p:guideLst>
        <p:guide orient="horz" pos="1010"/>
        <p:guide orient="horz" pos="3890"/>
        <p:guide orient="horz" pos="4193"/>
        <p:guide orient="horz" pos="2452"/>
        <p:guide orient="horz" pos="498"/>
        <p:guide orient="horz" pos="417"/>
        <p:guide orient="horz" pos="688"/>
        <p:guide orient="horz" pos="4095"/>
        <p:guide orient="horz" pos="267"/>
        <p:guide orient="horz" pos="4012"/>
        <p:guide orient="horz" pos="1759"/>
        <p:guide pos="231"/>
        <p:guide pos="5528"/>
        <p:guide pos="1311"/>
        <p:guide pos="2391"/>
        <p:guide pos="3471"/>
        <p:guide pos="4554"/>
        <p:guide pos="2776"/>
        <p:guide pos="2984"/>
      </p:guideLst>
    </p:cSldViewPr>
  </p:slideViewPr>
  <p:outlineViewPr>
    <p:cViewPr>
      <p:scale>
        <a:sx n="33" d="100"/>
        <a:sy n="33" d="100"/>
      </p:scale>
      <p:origin x="0" y="17826"/>
    </p:cViewPr>
  </p:outlineViewPr>
  <p:notesTextViewPr>
    <p:cViewPr>
      <p:scale>
        <a:sx n="100" d="100"/>
        <a:sy n="100" d="100"/>
      </p:scale>
      <p:origin x="0" y="0"/>
    </p:cViewPr>
  </p:notesTextViewPr>
  <p:sorterViewPr>
    <p:cViewPr varScale="1">
      <p:scale>
        <a:sx n="1" d="1"/>
        <a:sy n="1" d="1"/>
      </p:scale>
      <p:origin x="0" y="-5352"/>
    </p:cViewPr>
  </p:sorterViewPr>
  <p:notesViewPr>
    <p:cSldViewPr snapToGrid="0">
      <p:cViewPr varScale="1">
        <p:scale>
          <a:sx n="94" d="100"/>
          <a:sy n="94" d="100"/>
        </p:scale>
        <p:origin x="-3672" y="-108"/>
      </p:cViewPr>
      <p:guideLst>
        <p:guide orient="horz" pos="3109"/>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400" cy="49418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4186"/>
          </a:xfrm>
          <a:prstGeom prst="rect">
            <a:avLst/>
          </a:prstGeom>
        </p:spPr>
        <p:txBody>
          <a:bodyPr vert="horz" lIns="91440" tIns="45720" rIns="91440" bIns="45720" rtlCol="0"/>
          <a:lstStyle>
            <a:lvl1pPr algn="r">
              <a:defRPr sz="1200"/>
            </a:lvl1pPr>
          </a:lstStyle>
          <a:p>
            <a:fld id="{689B54F0-1D7F-4045-8213-B7D9C7FFB374}" type="datetimeFigureOut">
              <a:rPr lang="en-GB" smtClean="0"/>
              <a:t>25/04/2019</a:t>
            </a:fld>
            <a:endParaRPr lang="en-GB"/>
          </a:p>
        </p:txBody>
      </p:sp>
      <p:sp>
        <p:nvSpPr>
          <p:cNvPr id="4" name="Footer Placeholder 3"/>
          <p:cNvSpPr>
            <a:spLocks noGrp="1"/>
          </p:cNvSpPr>
          <p:nvPr>
            <p:ph type="ftr" sz="quarter" idx="2"/>
          </p:nvPr>
        </p:nvSpPr>
        <p:spPr>
          <a:xfrm>
            <a:off x="1" y="9376900"/>
            <a:ext cx="2946400" cy="49418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376900"/>
            <a:ext cx="2946400" cy="494185"/>
          </a:xfrm>
          <a:prstGeom prst="rect">
            <a:avLst/>
          </a:prstGeom>
        </p:spPr>
        <p:txBody>
          <a:bodyPr vert="horz" lIns="91440" tIns="45720" rIns="91440" bIns="45720" rtlCol="0" anchor="b"/>
          <a:lstStyle>
            <a:lvl1pPr algn="r">
              <a:defRPr sz="1200"/>
            </a:lvl1pPr>
          </a:lstStyle>
          <a:p>
            <a:fld id="{D34632E1-11D0-46CC-8676-7C313BB9F556}" type="slidenum">
              <a:rPr lang="en-GB" smtClean="0"/>
              <a:t>‹N°›</a:t>
            </a:fld>
            <a:endParaRPr lang="en-GB"/>
          </a:p>
        </p:txBody>
      </p:sp>
    </p:spTree>
    <p:extLst>
      <p:ext uri="{BB962C8B-B14F-4D97-AF65-F5344CB8AC3E}">
        <p14:creationId xmlns:p14="http://schemas.microsoft.com/office/powerpoint/2010/main" val="726327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633"/>
          </a:xfrm>
          <a:prstGeom prst="rect">
            <a:avLst/>
          </a:prstGeom>
        </p:spPr>
        <p:txBody>
          <a:bodyPr vert="horz" lIns="95560" tIns="47780" rIns="95560" bIns="47780" rtlCol="0"/>
          <a:lstStyle>
            <a:lvl1pPr algn="l">
              <a:defRPr sz="1300"/>
            </a:lvl1pPr>
          </a:lstStyle>
          <a:p>
            <a:endParaRPr lang="en-US"/>
          </a:p>
        </p:txBody>
      </p:sp>
      <p:sp>
        <p:nvSpPr>
          <p:cNvPr id="3" name="Date Placeholder 2"/>
          <p:cNvSpPr>
            <a:spLocks noGrp="1"/>
          </p:cNvSpPr>
          <p:nvPr>
            <p:ph type="dt" idx="1"/>
          </p:nvPr>
        </p:nvSpPr>
        <p:spPr>
          <a:xfrm>
            <a:off x="3850443" y="0"/>
            <a:ext cx="2945659" cy="493633"/>
          </a:xfrm>
          <a:prstGeom prst="rect">
            <a:avLst/>
          </a:prstGeom>
        </p:spPr>
        <p:txBody>
          <a:bodyPr vert="horz" lIns="95560" tIns="47780" rIns="95560" bIns="47780" rtlCol="0"/>
          <a:lstStyle>
            <a:lvl1pPr algn="r">
              <a:defRPr sz="1300"/>
            </a:lvl1pPr>
          </a:lstStyle>
          <a:p>
            <a:fld id="{D77633BE-0766-4701-97A4-87960AEAA15B}" type="datetimeFigureOut">
              <a:rPr lang="en-US" smtClean="0"/>
              <a:pPr/>
              <a:t>4/25/2019</a:t>
            </a:fld>
            <a:endParaRPr lang="en-US"/>
          </a:p>
        </p:txBody>
      </p:sp>
      <p:sp>
        <p:nvSpPr>
          <p:cNvPr id="4" name="Slide Image Placehold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5560" tIns="47780" rIns="95560" bIns="47780" rtlCol="0" anchor="ctr"/>
          <a:lstStyle/>
          <a:p>
            <a:endParaRPr lang="en-US"/>
          </a:p>
        </p:txBody>
      </p:sp>
      <p:sp>
        <p:nvSpPr>
          <p:cNvPr id="5" name="Notes Placeholder 4"/>
          <p:cNvSpPr>
            <a:spLocks noGrp="1"/>
          </p:cNvSpPr>
          <p:nvPr>
            <p:ph type="body" sz="quarter" idx="3"/>
          </p:nvPr>
        </p:nvSpPr>
        <p:spPr>
          <a:xfrm>
            <a:off x="679768" y="4689517"/>
            <a:ext cx="5438140" cy="4442698"/>
          </a:xfrm>
          <a:prstGeom prst="rect">
            <a:avLst/>
          </a:prstGeom>
        </p:spPr>
        <p:txBody>
          <a:bodyPr vert="horz" lIns="95560" tIns="47780" rIns="95560" bIns="4778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7317"/>
            <a:ext cx="2945659" cy="493633"/>
          </a:xfrm>
          <a:prstGeom prst="rect">
            <a:avLst/>
          </a:prstGeom>
        </p:spPr>
        <p:txBody>
          <a:bodyPr vert="horz" lIns="95560" tIns="47780" rIns="95560" bIns="47780" rtlCol="0" anchor="b"/>
          <a:lstStyle>
            <a:lvl1pPr algn="l">
              <a:defRPr sz="1300"/>
            </a:lvl1pPr>
          </a:lstStyle>
          <a:p>
            <a:endParaRPr lang="en-US"/>
          </a:p>
        </p:txBody>
      </p:sp>
      <p:sp>
        <p:nvSpPr>
          <p:cNvPr id="7" name="Slide Number Placeholder 6"/>
          <p:cNvSpPr>
            <a:spLocks noGrp="1"/>
          </p:cNvSpPr>
          <p:nvPr>
            <p:ph type="sldNum" sz="quarter" idx="5"/>
          </p:nvPr>
        </p:nvSpPr>
        <p:spPr>
          <a:xfrm>
            <a:off x="3850443" y="9377317"/>
            <a:ext cx="2945659" cy="493633"/>
          </a:xfrm>
          <a:prstGeom prst="rect">
            <a:avLst/>
          </a:prstGeom>
        </p:spPr>
        <p:txBody>
          <a:bodyPr vert="horz" lIns="95560" tIns="47780" rIns="95560" bIns="47780" rtlCol="0" anchor="b"/>
          <a:lstStyle>
            <a:lvl1pPr algn="r">
              <a:defRPr sz="1300"/>
            </a:lvl1pPr>
          </a:lstStyle>
          <a:p>
            <a:fld id="{A2B71D9D-C59C-46A3-89DC-993D8C59CBB9}" type="slidenum">
              <a:rPr lang="en-US" smtClean="0"/>
              <a:pPr/>
              <a:t>‹N°›</a:t>
            </a:fld>
            <a:endParaRPr lang="en-US"/>
          </a:p>
        </p:txBody>
      </p:sp>
    </p:spTree>
    <p:extLst>
      <p:ext uri="{BB962C8B-B14F-4D97-AF65-F5344CB8AC3E}">
        <p14:creationId xmlns:p14="http://schemas.microsoft.com/office/powerpoint/2010/main" val="973442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2B71D9D-C59C-46A3-89DC-993D8C59CBB9}"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B71D9D-C59C-46A3-89DC-993D8C59CBB9}"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2B71D9D-C59C-46A3-89DC-993D8C59CBB9}" type="slidenum">
              <a:rPr lang="en-US" smtClean="0"/>
              <a:pPr/>
              <a:t>12</a:t>
            </a:fld>
            <a:endParaRPr lang="en-US"/>
          </a:p>
        </p:txBody>
      </p:sp>
    </p:spTree>
    <p:extLst>
      <p:ext uri="{BB962C8B-B14F-4D97-AF65-F5344CB8AC3E}">
        <p14:creationId xmlns:p14="http://schemas.microsoft.com/office/powerpoint/2010/main" val="36383715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B71D9D-C59C-46A3-89DC-993D8C59CBB9}" type="slidenum">
              <a:rPr lang="en-US" smtClean="0"/>
              <a:pPr/>
              <a:t>15</a:t>
            </a:fld>
            <a:endParaRPr lang="en-US"/>
          </a:p>
        </p:txBody>
      </p:sp>
    </p:spTree>
    <p:extLst>
      <p:ext uri="{BB962C8B-B14F-4D97-AF65-F5344CB8AC3E}">
        <p14:creationId xmlns:p14="http://schemas.microsoft.com/office/powerpoint/2010/main" val="12653176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2B71D9D-C59C-46A3-89DC-993D8C59CBB9}" type="slidenum">
              <a:rPr lang="en-US" smtClean="0"/>
              <a:pPr/>
              <a:t>16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gradFill flip="none" rotWithShape="1">
          <a:gsLst>
            <a:gs pos="0">
              <a:schemeClr val="accent1"/>
            </a:gs>
            <a:gs pos="100000">
              <a:schemeClr val="tx2"/>
            </a:gs>
          </a:gsLst>
          <a:lin ang="5400000" scaled="1"/>
          <a:tileRect/>
        </a:gradFill>
        <a:effectLst/>
      </p:bgPr>
    </p:bg>
    <p:spTree>
      <p:nvGrpSpPr>
        <p:cNvPr id="1" name=""/>
        <p:cNvGrpSpPr/>
        <p:nvPr/>
      </p:nvGrpSpPr>
      <p:grpSpPr>
        <a:xfrm>
          <a:off x="0" y="0"/>
          <a:ext cx="0" cy="0"/>
          <a:chOff x="0" y="0"/>
          <a:chExt cx="0" cy="0"/>
        </a:xfrm>
      </p:grpSpPr>
      <p:sp>
        <p:nvSpPr>
          <p:cNvPr id="12" name="Freeform 5"/>
          <p:cNvSpPr>
            <a:spLocks/>
          </p:cNvSpPr>
          <p:nvPr userDrawn="1"/>
        </p:nvSpPr>
        <p:spPr bwMode="auto">
          <a:xfrm>
            <a:off x="0" y="0"/>
            <a:ext cx="8793784" cy="6858000"/>
          </a:xfrm>
          <a:custGeom>
            <a:avLst/>
            <a:gdLst>
              <a:gd name="T0" fmla="*/ 0 w 2770"/>
              <a:gd name="T1" fmla="*/ 2160 h 2160"/>
              <a:gd name="T2" fmla="*/ 1683 w 2770"/>
              <a:gd name="T3" fmla="*/ 2160 h 2160"/>
              <a:gd name="T4" fmla="*/ 2757 w 2770"/>
              <a:gd name="T5" fmla="*/ 1115 h 2160"/>
              <a:gd name="T6" fmla="*/ 2757 w 2770"/>
              <a:gd name="T7" fmla="*/ 1070 h 2160"/>
              <a:gd name="T8" fmla="*/ 1637 w 2770"/>
              <a:gd name="T9" fmla="*/ 0 h 2160"/>
              <a:gd name="T10" fmla="*/ 0 w 2770"/>
              <a:gd name="T11" fmla="*/ 0 h 2160"/>
              <a:gd name="T12" fmla="*/ 0 w 2770"/>
              <a:gd name="T13" fmla="*/ 2160 h 2160"/>
            </a:gdLst>
            <a:ahLst/>
            <a:cxnLst>
              <a:cxn ang="0">
                <a:pos x="T0" y="T1"/>
              </a:cxn>
              <a:cxn ang="0">
                <a:pos x="T2" y="T3"/>
              </a:cxn>
              <a:cxn ang="0">
                <a:pos x="T4" y="T5"/>
              </a:cxn>
              <a:cxn ang="0">
                <a:pos x="T6" y="T7"/>
              </a:cxn>
              <a:cxn ang="0">
                <a:pos x="T8" y="T9"/>
              </a:cxn>
              <a:cxn ang="0">
                <a:pos x="T10" y="T11"/>
              </a:cxn>
              <a:cxn ang="0">
                <a:pos x="T12" y="T13"/>
              </a:cxn>
            </a:cxnLst>
            <a:rect l="0" t="0" r="r" b="b"/>
            <a:pathLst>
              <a:path w="2770" h="2160">
                <a:moveTo>
                  <a:pt x="0" y="2160"/>
                </a:moveTo>
                <a:cubicBezTo>
                  <a:pt x="1683" y="2160"/>
                  <a:pt x="1683" y="2160"/>
                  <a:pt x="1683" y="2160"/>
                </a:cubicBezTo>
                <a:cubicBezTo>
                  <a:pt x="2757" y="1115"/>
                  <a:pt x="2757" y="1115"/>
                  <a:pt x="2757" y="1115"/>
                </a:cubicBezTo>
                <a:cubicBezTo>
                  <a:pt x="2770" y="1103"/>
                  <a:pt x="2770" y="1082"/>
                  <a:pt x="2757" y="1070"/>
                </a:cubicBezTo>
                <a:cubicBezTo>
                  <a:pt x="1637" y="0"/>
                  <a:pt x="1637" y="0"/>
                  <a:pt x="1637" y="0"/>
                </a:cubicBezTo>
                <a:cubicBezTo>
                  <a:pt x="0" y="0"/>
                  <a:pt x="0" y="0"/>
                  <a:pt x="0" y="0"/>
                </a:cubicBezTo>
                <a:lnTo>
                  <a:pt x="0" y="2160"/>
                </a:lnTo>
                <a:close/>
              </a:path>
            </a:pathLst>
          </a:custGeom>
          <a:gradFill flip="none" rotWithShape="1">
            <a:gsLst>
              <a:gs pos="40000">
                <a:schemeClr val="tx2"/>
              </a:gs>
              <a:gs pos="0">
                <a:schemeClr val="tx2"/>
              </a:gs>
              <a:gs pos="100000">
                <a:srgbClr val="9C5FB5">
                  <a:alpha val="80000"/>
                </a:srgbClr>
              </a:gs>
            </a:gsLst>
            <a:lin ang="18600000" scaled="0"/>
            <a:tileRect/>
          </a:gradFill>
          <a:ln>
            <a:noFill/>
          </a:ln>
        </p:spPr>
        <p:txBody>
          <a:bodyPr vert="horz" wrap="square" lIns="91440" tIns="45720" rIns="91440" bIns="45720" numCol="1" anchor="t" anchorCtr="0" compatLnSpc="1">
            <a:prstTxWarp prst="textNoShape">
              <a:avLst/>
            </a:prstTxWarp>
          </a:bodyPr>
          <a:lstStyle/>
          <a:p>
            <a:pPr lvl="0"/>
            <a:endParaRPr lang="en-GB" noProof="0" dirty="0"/>
          </a:p>
        </p:txBody>
      </p:sp>
      <p:sp>
        <p:nvSpPr>
          <p:cNvPr id="2" name="Title 1"/>
          <p:cNvSpPr>
            <a:spLocks noGrp="1"/>
          </p:cNvSpPr>
          <p:nvPr>
            <p:ph type="ctrTitle"/>
          </p:nvPr>
        </p:nvSpPr>
        <p:spPr bwMode="gray">
          <a:xfrm>
            <a:off x="366713" y="2178030"/>
            <a:ext cx="6876200" cy="553998"/>
          </a:xfrm>
        </p:spPr>
        <p:txBody>
          <a:bodyPr wrap="square" lIns="0" tIns="0" rIns="0" bIns="0" anchor="b" anchorCtr="0">
            <a:spAutoFit/>
          </a:bodyPr>
          <a:lstStyle>
            <a:lvl1pPr algn="l">
              <a:lnSpc>
                <a:spcPct val="100000"/>
              </a:lnSpc>
              <a:defRPr sz="3600" b="1">
                <a:solidFill>
                  <a:schemeClr val="bg1"/>
                </a:solidFill>
                <a:latin typeface="+mj-lt"/>
                <a:cs typeface="Arial" pitchFamily="34" charset="0"/>
              </a:defRPr>
            </a:lvl1pPr>
          </a:lstStyle>
          <a:p>
            <a:r>
              <a:rPr lang="en-US" noProof="0"/>
              <a:t>Click to edit Master title style</a:t>
            </a:r>
            <a:endParaRPr lang="en-GB" noProof="0" dirty="0"/>
          </a:p>
        </p:txBody>
      </p:sp>
      <p:sp>
        <p:nvSpPr>
          <p:cNvPr id="3" name="Subtitle 2"/>
          <p:cNvSpPr>
            <a:spLocks noGrp="1"/>
          </p:cNvSpPr>
          <p:nvPr>
            <p:ph type="subTitle" idx="1"/>
          </p:nvPr>
        </p:nvSpPr>
        <p:spPr bwMode="gray">
          <a:xfrm>
            <a:off x="366713" y="2788920"/>
            <a:ext cx="6876200" cy="1280160"/>
          </a:xfrm>
        </p:spPr>
        <p:txBody>
          <a:bodyPr wrap="square" lIns="0" tIns="0" rIns="0" bIns="0">
            <a:noAutofit/>
          </a:bodyPr>
          <a:lstStyle>
            <a:lvl1pPr marL="0" indent="0" algn="l">
              <a:lnSpc>
                <a:spcPct val="90000"/>
              </a:lnSpc>
              <a:spcBef>
                <a:spcPts val="0"/>
              </a:spcBef>
              <a:buNone/>
              <a:defRPr sz="3600" b="0">
                <a:solidFill>
                  <a:schemeClr val="bg1"/>
                </a:solidFill>
                <a:latin typeface="+mj-lt"/>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endParaRPr lang="en-GB" noProof="0" dirty="0"/>
          </a:p>
        </p:txBody>
      </p:sp>
      <p:sp>
        <p:nvSpPr>
          <p:cNvPr id="6" name="Date Placeholder 5"/>
          <p:cNvSpPr>
            <a:spLocks noGrp="1"/>
          </p:cNvSpPr>
          <p:nvPr>
            <p:ph type="dt" sz="half" idx="10"/>
          </p:nvPr>
        </p:nvSpPr>
        <p:spPr>
          <a:xfrm>
            <a:off x="366713" y="4466951"/>
            <a:ext cx="1620000" cy="161583"/>
          </a:xfrm>
        </p:spPr>
        <p:txBody>
          <a:bodyPr/>
          <a:lstStyle>
            <a:lvl1pPr>
              <a:defRPr sz="1050" b="1">
                <a:solidFill>
                  <a:schemeClr val="bg1"/>
                </a:solidFill>
              </a:defRPr>
            </a:lvl1pPr>
          </a:lstStyle>
          <a:p>
            <a:fld id="{89427C9E-B0BA-4541-B018-193AF2D8A0AB}" type="datetime1">
              <a:rPr lang="en-GB" noProof="0" smtClean="0"/>
              <a:t>25/04/2019</a:t>
            </a:fld>
            <a:endParaRPr lang="en-GB" noProof="0"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31950" y="559117"/>
            <a:ext cx="1743749" cy="334799"/>
          </a:xfrm>
          <a:prstGeom prst="rect">
            <a:avLst/>
          </a:prstGeom>
        </p:spPr>
      </p:pic>
      <p:sp>
        <p:nvSpPr>
          <p:cNvPr id="5" name="Footer Placeholder 4"/>
          <p:cNvSpPr>
            <a:spLocks noGrp="1"/>
          </p:cNvSpPr>
          <p:nvPr>
            <p:ph type="ftr" sz="quarter" idx="12"/>
          </p:nvPr>
        </p:nvSpPr>
        <p:spPr>
          <a:xfrm>
            <a:off x="366713" y="6858692"/>
            <a:ext cx="2160000" cy="144000"/>
          </a:xfrm>
        </p:spPr>
        <p:txBody>
          <a:bodyPr/>
          <a:lstStyle>
            <a:lvl1pPr>
              <a:defRPr>
                <a:solidFill>
                  <a:schemeClr val="bg1"/>
                </a:solidFill>
              </a:defRPr>
            </a:lvl1pPr>
          </a:lstStyle>
          <a:p>
            <a:r>
              <a:rPr lang="en-GB" noProof="0" dirty="0"/>
              <a:t>Footer or alternate date</a:t>
            </a:r>
          </a:p>
        </p:txBody>
      </p:sp>
      <p:sp>
        <p:nvSpPr>
          <p:cNvPr id="7" name="Slide Number Placeholder 6"/>
          <p:cNvSpPr>
            <a:spLocks noGrp="1"/>
          </p:cNvSpPr>
          <p:nvPr>
            <p:ph type="sldNum" sz="quarter" idx="13"/>
          </p:nvPr>
        </p:nvSpPr>
        <p:spPr>
          <a:xfrm>
            <a:off x="8631700" y="6858000"/>
            <a:ext cx="144000" cy="144000"/>
          </a:xfrm>
        </p:spPr>
        <p:txBody>
          <a:bodyPr/>
          <a:lstStyle>
            <a:lvl1pPr>
              <a:defRPr>
                <a:solidFill>
                  <a:schemeClr val="bg1"/>
                </a:solidFill>
              </a:defRPr>
            </a:lvl1pPr>
          </a:lstStyle>
          <a:p>
            <a:fld id="{D34DACC3-9742-4940-92E6-4CAB853A3218}" type="slidenum">
              <a:rPr lang="en-GB" smtClean="0"/>
              <a:pPr/>
              <a:t>‹N°›</a:t>
            </a:fld>
            <a:endParaRPr lang="en-GB" dirty="0"/>
          </a:p>
        </p:txBody>
      </p:sp>
    </p:spTree>
    <p:extLst>
      <p:ext uri="{BB962C8B-B14F-4D97-AF65-F5344CB8AC3E}">
        <p14:creationId xmlns:p14="http://schemas.microsoft.com/office/powerpoint/2010/main" val="1389970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am Bi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083A46F-EFBF-4E52-9D0D-0AAEC154A44F}" type="datetime1">
              <a:rPr lang="en-GB" noProof="0" smtClean="0"/>
              <a:t>25/04/2019</a:t>
            </a:fld>
            <a:endParaRPr lang="en-GB" noProof="0" dirty="0"/>
          </a:p>
        </p:txBody>
      </p:sp>
      <p:sp>
        <p:nvSpPr>
          <p:cNvPr id="6" name="Slide Number Placeholder 5"/>
          <p:cNvSpPr>
            <a:spLocks noGrp="1"/>
          </p:cNvSpPr>
          <p:nvPr>
            <p:ph type="sldNum" sz="quarter" idx="12"/>
          </p:nvPr>
        </p:nvSpPr>
        <p:spPr/>
        <p:txBody>
          <a:bodyPr/>
          <a:lstStyle/>
          <a:p>
            <a:fld id="{D34DACC3-9742-4940-92E6-4CAB853A3218}" type="slidenum">
              <a:rPr lang="en-GB" noProof="0" smtClean="0"/>
              <a:pPr/>
              <a:t>‹N°›</a:t>
            </a:fld>
            <a:endParaRPr lang="en-GB" noProof="0" dirty="0"/>
          </a:p>
        </p:txBody>
      </p:sp>
      <p:sp>
        <p:nvSpPr>
          <p:cNvPr id="14" name="Text Placeholder 13"/>
          <p:cNvSpPr>
            <a:spLocks noGrp="1"/>
          </p:cNvSpPr>
          <p:nvPr>
            <p:ph type="body" sz="quarter" idx="14"/>
          </p:nvPr>
        </p:nvSpPr>
        <p:spPr>
          <a:xfrm>
            <a:off x="1490889" y="1568454"/>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marL="0" indent="0">
              <a:spcBef>
                <a:spcPts val="1200"/>
              </a:spcBef>
              <a:buNone/>
              <a:defRPr sz="1000"/>
            </a:lvl4pPr>
            <a:lvl5pPr marL="0" indent="0">
              <a:buNone/>
              <a:defRPr sz="900"/>
            </a:lvl5pPr>
          </a:lstStyle>
          <a:p>
            <a:pPr lvl="0"/>
            <a:r>
              <a:rPr lang="en-US" noProof="0"/>
              <a:t>Edit Master text styles</a:t>
            </a:r>
          </a:p>
          <a:p>
            <a:pPr lvl="1"/>
            <a:r>
              <a:rPr lang="en-US" noProof="0"/>
              <a:t>Second level</a:t>
            </a:r>
          </a:p>
          <a:p>
            <a:pPr lvl="2"/>
            <a:r>
              <a:rPr lang="en-US" noProof="0"/>
              <a:t>Third level</a:t>
            </a:r>
          </a:p>
        </p:txBody>
      </p:sp>
      <p:sp>
        <p:nvSpPr>
          <p:cNvPr id="16" name="Text Placeholder 15"/>
          <p:cNvSpPr>
            <a:spLocks noGrp="1"/>
          </p:cNvSpPr>
          <p:nvPr>
            <p:ph type="body" sz="quarter" idx="15"/>
          </p:nvPr>
        </p:nvSpPr>
        <p:spPr>
          <a:xfrm>
            <a:off x="1490889" y="2833435"/>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100"/>
            </a:lvl4pPr>
            <a:lvl5pPr>
              <a:buNone/>
              <a:defRPr sz="1100"/>
            </a:lvl5pPr>
          </a:lstStyle>
          <a:p>
            <a:pPr lvl="0"/>
            <a:r>
              <a:rPr lang="en-US" noProof="0"/>
              <a:t>Edit Master text styles</a:t>
            </a:r>
          </a:p>
          <a:p>
            <a:pPr lvl="1"/>
            <a:r>
              <a:rPr lang="en-US" noProof="0"/>
              <a:t>Second level</a:t>
            </a:r>
          </a:p>
          <a:p>
            <a:pPr lvl="2"/>
            <a:r>
              <a:rPr lang="en-US" noProof="0"/>
              <a:t>Third level</a:t>
            </a:r>
          </a:p>
        </p:txBody>
      </p:sp>
      <p:sp>
        <p:nvSpPr>
          <p:cNvPr id="18" name="Text Placeholder 17"/>
          <p:cNvSpPr>
            <a:spLocks noGrp="1"/>
          </p:cNvSpPr>
          <p:nvPr>
            <p:ph type="body" sz="quarter" idx="16"/>
          </p:nvPr>
        </p:nvSpPr>
        <p:spPr>
          <a:xfrm>
            <a:off x="5842655" y="4139444"/>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100"/>
            </a:lvl4pPr>
            <a:lvl5pPr>
              <a:buNone/>
              <a:defRPr sz="1100"/>
            </a:lvl5pPr>
          </a:lstStyle>
          <a:p>
            <a:pPr lvl="0"/>
            <a:r>
              <a:rPr lang="en-US" noProof="0"/>
              <a:t>Edit Master text styles</a:t>
            </a:r>
          </a:p>
          <a:p>
            <a:pPr lvl="1"/>
            <a:r>
              <a:rPr lang="en-US" noProof="0"/>
              <a:t>Second level</a:t>
            </a:r>
          </a:p>
          <a:p>
            <a:pPr lvl="2"/>
            <a:r>
              <a:rPr lang="en-US" noProof="0"/>
              <a:t>Third level</a:t>
            </a:r>
          </a:p>
        </p:txBody>
      </p:sp>
      <p:sp>
        <p:nvSpPr>
          <p:cNvPr id="20" name="Text Placeholder 19"/>
          <p:cNvSpPr>
            <a:spLocks noGrp="1"/>
          </p:cNvSpPr>
          <p:nvPr>
            <p:ph type="body" sz="quarter" idx="17"/>
          </p:nvPr>
        </p:nvSpPr>
        <p:spPr>
          <a:xfrm>
            <a:off x="5842655" y="1568454"/>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100"/>
            </a:lvl4pPr>
            <a:lvl5pPr>
              <a:buNone/>
              <a:defRPr sz="1100"/>
            </a:lvl5pPr>
          </a:lstStyle>
          <a:p>
            <a:pPr lvl="0"/>
            <a:r>
              <a:rPr lang="en-US" noProof="0"/>
              <a:t>Edit Master text styles</a:t>
            </a:r>
          </a:p>
          <a:p>
            <a:pPr lvl="1"/>
            <a:r>
              <a:rPr lang="en-US" noProof="0"/>
              <a:t>Second level</a:t>
            </a:r>
          </a:p>
          <a:p>
            <a:pPr lvl="2"/>
            <a:r>
              <a:rPr lang="en-US" noProof="0"/>
              <a:t>Third level</a:t>
            </a:r>
          </a:p>
        </p:txBody>
      </p:sp>
      <p:sp>
        <p:nvSpPr>
          <p:cNvPr id="22" name="Text Placeholder 21"/>
          <p:cNvSpPr>
            <a:spLocks noGrp="1"/>
          </p:cNvSpPr>
          <p:nvPr>
            <p:ph type="body" sz="quarter" idx="18"/>
          </p:nvPr>
        </p:nvSpPr>
        <p:spPr>
          <a:xfrm>
            <a:off x="5842655" y="2833435"/>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marL="0" indent="0">
              <a:buNone/>
              <a:defRPr sz="1100"/>
            </a:lvl4pPr>
            <a:lvl5pPr>
              <a:buNone/>
              <a:defRPr sz="1100"/>
            </a:lvl5pPr>
          </a:lstStyle>
          <a:p>
            <a:pPr lvl="0"/>
            <a:r>
              <a:rPr lang="en-US" noProof="0"/>
              <a:t>Edit Master text styles</a:t>
            </a:r>
          </a:p>
          <a:p>
            <a:pPr lvl="1"/>
            <a:r>
              <a:rPr lang="en-US" noProof="0"/>
              <a:t>Second level</a:t>
            </a:r>
          </a:p>
          <a:p>
            <a:pPr lvl="2"/>
            <a:r>
              <a:rPr lang="en-US" noProof="0"/>
              <a:t>Third level</a:t>
            </a:r>
          </a:p>
        </p:txBody>
      </p:sp>
      <p:sp>
        <p:nvSpPr>
          <p:cNvPr id="26" name="Picture Placeholder 25"/>
          <p:cNvSpPr>
            <a:spLocks noGrp="1"/>
          </p:cNvSpPr>
          <p:nvPr>
            <p:ph type="pic" sz="quarter" idx="20"/>
          </p:nvPr>
        </p:nvSpPr>
        <p:spPr>
          <a:xfrm>
            <a:off x="368300" y="1601788"/>
            <a:ext cx="960120" cy="957262"/>
          </a:xfrm>
          <a:solidFill>
            <a:schemeClr val="bg2"/>
          </a:solidFill>
        </p:spPr>
        <p:txBody>
          <a:bodyPr anchor="ctr" anchorCtr="1"/>
          <a:lstStyle>
            <a:lvl1pPr marL="0" indent="0" algn="ctr">
              <a:buNone/>
              <a:defRPr sz="1100">
                <a:solidFill>
                  <a:schemeClr val="bg2"/>
                </a:solidFill>
              </a:defRPr>
            </a:lvl1pPr>
          </a:lstStyle>
          <a:p>
            <a:r>
              <a:rPr lang="en-US" noProof="0"/>
              <a:t>Click icon to add picture</a:t>
            </a:r>
            <a:endParaRPr lang="en-GB" noProof="0" dirty="0"/>
          </a:p>
        </p:txBody>
      </p:sp>
      <p:sp>
        <p:nvSpPr>
          <p:cNvPr id="28" name="Picture Placeholder 27"/>
          <p:cNvSpPr>
            <a:spLocks noGrp="1"/>
          </p:cNvSpPr>
          <p:nvPr>
            <p:ph type="pic" sz="quarter" idx="21"/>
          </p:nvPr>
        </p:nvSpPr>
        <p:spPr>
          <a:xfrm>
            <a:off x="368300" y="2869187"/>
            <a:ext cx="960120" cy="960120"/>
          </a:xfrm>
          <a:solidFill>
            <a:schemeClr val="bg2"/>
          </a:solidFill>
        </p:spPr>
        <p:txBody>
          <a:bodyPr anchor="ctr" anchorCtr="1"/>
          <a:lstStyle>
            <a:lvl1pPr marL="0" indent="0">
              <a:buNone/>
              <a:defRPr sz="1100">
                <a:solidFill>
                  <a:schemeClr val="bg2"/>
                </a:solidFill>
              </a:defRPr>
            </a:lvl1pPr>
          </a:lstStyle>
          <a:p>
            <a:r>
              <a:rPr lang="en-US" noProof="0"/>
              <a:t>Click icon to add picture</a:t>
            </a:r>
            <a:endParaRPr lang="en-GB" noProof="0" dirty="0"/>
          </a:p>
        </p:txBody>
      </p:sp>
      <p:sp>
        <p:nvSpPr>
          <p:cNvPr id="30" name="Picture Placeholder 29"/>
          <p:cNvSpPr>
            <a:spLocks noGrp="1"/>
          </p:cNvSpPr>
          <p:nvPr>
            <p:ph type="pic" sz="quarter" idx="22"/>
          </p:nvPr>
        </p:nvSpPr>
        <p:spPr>
          <a:xfrm>
            <a:off x="368300" y="4139444"/>
            <a:ext cx="960120" cy="960120"/>
          </a:xfrm>
          <a:solidFill>
            <a:schemeClr val="bg2"/>
          </a:solidFill>
        </p:spPr>
        <p:txBody>
          <a:bodyPr anchor="ctr" anchorCtr="1"/>
          <a:lstStyle>
            <a:lvl1pPr marL="0" indent="0">
              <a:buNone/>
              <a:defRPr sz="1100">
                <a:solidFill>
                  <a:schemeClr val="bg2"/>
                </a:solidFill>
              </a:defRPr>
            </a:lvl1pPr>
          </a:lstStyle>
          <a:p>
            <a:r>
              <a:rPr lang="en-US" noProof="0"/>
              <a:t>Click icon to add picture</a:t>
            </a:r>
            <a:endParaRPr lang="en-GB" noProof="0" dirty="0"/>
          </a:p>
        </p:txBody>
      </p:sp>
      <p:sp>
        <p:nvSpPr>
          <p:cNvPr id="32" name="Picture Placeholder 31"/>
          <p:cNvSpPr>
            <a:spLocks noGrp="1"/>
          </p:cNvSpPr>
          <p:nvPr>
            <p:ph type="pic" sz="quarter" idx="23"/>
          </p:nvPr>
        </p:nvSpPr>
        <p:spPr>
          <a:xfrm>
            <a:off x="4737100" y="1601787"/>
            <a:ext cx="960120" cy="960120"/>
          </a:xfrm>
          <a:solidFill>
            <a:schemeClr val="bg2"/>
          </a:solidFill>
        </p:spPr>
        <p:txBody>
          <a:bodyPr anchor="ctr" anchorCtr="1"/>
          <a:lstStyle>
            <a:lvl1pPr marL="0" indent="0">
              <a:buNone/>
              <a:defRPr sz="1100">
                <a:solidFill>
                  <a:schemeClr val="bg2"/>
                </a:solidFill>
              </a:defRPr>
            </a:lvl1pPr>
          </a:lstStyle>
          <a:p>
            <a:r>
              <a:rPr lang="en-US" noProof="0"/>
              <a:t>Click icon to add picture</a:t>
            </a:r>
            <a:endParaRPr lang="en-GB" noProof="0" dirty="0"/>
          </a:p>
        </p:txBody>
      </p:sp>
      <p:sp>
        <p:nvSpPr>
          <p:cNvPr id="34" name="Picture Placeholder 33"/>
          <p:cNvSpPr>
            <a:spLocks noGrp="1"/>
          </p:cNvSpPr>
          <p:nvPr>
            <p:ph type="pic" sz="quarter" idx="24"/>
          </p:nvPr>
        </p:nvSpPr>
        <p:spPr>
          <a:xfrm>
            <a:off x="4737100" y="2870616"/>
            <a:ext cx="960120" cy="960120"/>
          </a:xfrm>
          <a:solidFill>
            <a:schemeClr val="bg2"/>
          </a:solidFill>
        </p:spPr>
        <p:txBody>
          <a:bodyPr anchor="ctr" anchorCtr="1"/>
          <a:lstStyle>
            <a:lvl1pPr marL="0" indent="0">
              <a:buNone/>
              <a:defRPr sz="1100">
                <a:solidFill>
                  <a:schemeClr val="bg2"/>
                </a:solidFill>
              </a:defRPr>
            </a:lvl1pPr>
          </a:lstStyle>
          <a:p>
            <a:r>
              <a:rPr lang="en-US" noProof="0"/>
              <a:t>Click icon to add picture</a:t>
            </a:r>
            <a:endParaRPr lang="en-GB" noProof="0" dirty="0"/>
          </a:p>
        </p:txBody>
      </p:sp>
      <p:sp>
        <p:nvSpPr>
          <p:cNvPr id="36" name="Picture Placeholder 35"/>
          <p:cNvSpPr>
            <a:spLocks noGrp="1"/>
          </p:cNvSpPr>
          <p:nvPr>
            <p:ph type="pic" sz="quarter" idx="25"/>
          </p:nvPr>
        </p:nvSpPr>
        <p:spPr>
          <a:xfrm>
            <a:off x="4737100" y="4139444"/>
            <a:ext cx="960120" cy="960120"/>
          </a:xfrm>
          <a:solidFill>
            <a:schemeClr val="bg2"/>
          </a:solidFill>
        </p:spPr>
        <p:txBody>
          <a:bodyPr anchor="ctr" anchorCtr="1"/>
          <a:lstStyle>
            <a:lvl1pPr marL="0" indent="0">
              <a:buNone/>
              <a:defRPr sz="1100">
                <a:solidFill>
                  <a:schemeClr val="bg2"/>
                </a:solidFill>
              </a:defRPr>
            </a:lvl1pPr>
          </a:lstStyle>
          <a:p>
            <a:r>
              <a:rPr lang="en-US" noProof="0"/>
              <a:t>Click icon to add picture</a:t>
            </a:r>
            <a:endParaRPr lang="en-GB" noProof="0" dirty="0"/>
          </a:p>
        </p:txBody>
      </p:sp>
      <p:sp>
        <p:nvSpPr>
          <p:cNvPr id="38" name="Text Placeholder 37"/>
          <p:cNvSpPr>
            <a:spLocks noGrp="1"/>
          </p:cNvSpPr>
          <p:nvPr>
            <p:ph type="body" sz="quarter" idx="26"/>
          </p:nvPr>
        </p:nvSpPr>
        <p:spPr>
          <a:xfrm>
            <a:off x="1490889" y="4106110"/>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200"/>
            </a:lvl4pPr>
            <a:lvl5pPr>
              <a:buNone/>
              <a:defRPr sz="1200"/>
            </a:lvl5pPr>
          </a:lstStyle>
          <a:p>
            <a:pPr lvl="0"/>
            <a:r>
              <a:rPr lang="en-US" noProof="0"/>
              <a:t>Edit Master text styles</a:t>
            </a:r>
          </a:p>
          <a:p>
            <a:pPr lvl="1"/>
            <a:r>
              <a:rPr lang="en-US" noProof="0"/>
              <a:t>Second level</a:t>
            </a:r>
          </a:p>
          <a:p>
            <a:pPr lvl="2"/>
            <a:r>
              <a:rPr lang="en-US" noProof="0"/>
              <a:t>Third level</a:t>
            </a:r>
          </a:p>
        </p:txBody>
      </p:sp>
      <p:sp>
        <p:nvSpPr>
          <p:cNvPr id="3" name="Title 2"/>
          <p:cNvSpPr>
            <a:spLocks noGrp="1"/>
          </p:cNvSpPr>
          <p:nvPr>
            <p:ph type="title"/>
          </p:nvPr>
        </p:nvSpPr>
        <p:spPr/>
        <p:txBody>
          <a:bodyPr/>
          <a:lstStyle/>
          <a:p>
            <a:r>
              <a:rPr lang="en-US" noProof="0"/>
              <a:t>Click to edit Master title style</a:t>
            </a:r>
            <a:endParaRPr lang="en-GB" noProof="0" dirty="0"/>
          </a:p>
        </p:txBody>
      </p:sp>
      <p:sp>
        <p:nvSpPr>
          <p:cNvPr id="2" name="Footer Placeholder 1"/>
          <p:cNvSpPr>
            <a:spLocks noGrp="1"/>
          </p:cNvSpPr>
          <p:nvPr>
            <p:ph type="ftr" sz="quarter" idx="28"/>
          </p:nvPr>
        </p:nvSpPr>
        <p:spPr/>
        <p:txBody>
          <a:bodyPr/>
          <a:lstStyle/>
          <a:p>
            <a:r>
              <a:rPr lang="en-GB" noProof="0" dirty="0"/>
              <a:t>Footer or alternate date</a:t>
            </a:r>
          </a:p>
        </p:txBody>
      </p:sp>
    </p:spTree>
    <p:extLst>
      <p:ext uri="{BB962C8B-B14F-4D97-AF65-F5344CB8AC3E}">
        <p14:creationId xmlns:p14="http://schemas.microsoft.com/office/powerpoint/2010/main" val="3817172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dividual Bi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BE82A51-04F0-4CA5-B41E-3CEB80A2A1CD}" type="datetime1">
              <a:rPr lang="en-GB" noProof="0" smtClean="0"/>
              <a:t>25/04/2019</a:t>
            </a:fld>
            <a:endParaRPr lang="en-GB" noProof="0" dirty="0"/>
          </a:p>
        </p:txBody>
      </p:sp>
      <p:sp>
        <p:nvSpPr>
          <p:cNvPr id="6" name="Slide Number Placeholder 5"/>
          <p:cNvSpPr>
            <a:spLocks noGrp="1"/>
          </p:cNvSpPr>
          <p:nvPr>
            <p:ph type="sldNum" sz="quarter" idx="12"/>
          </p:nvPr>
        </p:nvSpPr>
        <p:spPr/>
        <p:txBody>
          <a:bodyPr/>
          <a:lstStyle/>
          <a:p>
            <a:fld id="{D34DACC3-9742-4940-92E6-4CAB853A3218}" type="slidenum">
              <a:rPr lang="en-GB" noProof="0" smtClean="0"/>
              <a:pPr/>
              <a:t>‹N°›</a:t>
            </a:fld>
            <a:endParaRPr lang="en-GB" noProof="0" dirty="0"/>
          </a:p>
        </p:txBody>
      </p:sp>
      <p:sp>
        <p:nvSpPr>
          <p:cNvPr id="14" name="Text Placeholder 13"/>
          <p:cNvSpPr>
            <a:spLocks noGrp="1"/>
          </p:cNvSpPr>
          <p:nvPr>
            <p:ph type="body" sz="quarter" idx="14"/>
          </p:nvPr>
        </p:nvSpPr>
        <p:spPr>
          <a:xfrm>
            <a:off x="1490888" y="1568454"/>
            <a:ext cx="2916011"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marL="0" indent="0">
              <a:spcBef>
                <a:spcPts val="1200"/>
              </a:spcBef>
              <a:buNone/>
              <a:defRPr sz="1000"/>
            </a:lvl4pPr>
            <a:lvl5pPr marL="0" indent="0">
              <a:buNone/>
              <a:defRPr sz="900"/>
            </a:lvl5pPr>
          </a:lstStyle>
          <a:p>
            <a:pPr lvl="0"/>
            <a:r>
              <a:rPr lang="en-US" noProof="0"/>
              <a:t>Edit Master text styles</a:t>
            </a:r>
          </a:p>
          <a:p>
            <a:pPr lvl="1"/>
            <a:r>
              <a:rPr lang="en-US" noProof="0"/>
              <a:t>Second level</a:t>
            </a:r>
          </a:p>
          <a:p>
            <a:pPr lvl="2"/>
            <a:r>
              <a:rPr lang="en-US" noProof="0"/>
              <a:t>Third level</a:t>
            </a:r>
          </a:p>
        </p:txBody>
      </p:sp>
      <p:sp>
        <p:nvSpPr>
          <p:cNvPr id="26" name="Picture Placeholder 25"/>
          <p:cNvSpPr>
            <a:spLocks noGrp="1"/>
          </p:cNvSpPr>
          <p:nvPr>
            <p:ph type="pic" sz="quarter" idx="20"/>
          </p:nvPr>
        </p:nvSpPr>
        <p:spPr>
          <a:xfrm>
            <a:off x="368300" y="1601788"/>
            <a:ext cx="960120" cy="957262"/>
          </a:xfrm>
          <a:solidFill>
            <a:schemeClr val="bg2"/>
          </a:solidFill>
        </p:spPr>
        <p:txBody>
          <a:bodyPr anchor="ctr" anchorCtr="1"/>
          <a:lstStyle>
            <a:lvl1pPr marL="0" indent="0" algn="ctr">
              <a:buNone/>
              <a:defRPr sz="1100">
                <a:solidFill>
                  <a:schemeClr val="bg2"/>
                </a:solidFill>
              </a:defRPr>
            </a:lvl1pPr>
          </a:lstStyle>
          <a:p>
            <a:r>
              <a:rPr lang="en-US" noProof="0"/>
              <a:t>Click icon to add picture</a:t>
            </a:r>
            <a:endParaRPr lang="en-GB" noProof="0" dirty="0"/>
          </a:p>
        </p:txBody>
      </p:sp>
      <p:sp>
        <p:nvSpPr>
          <p:cNvPr id="21" name="Text Placeholder 20"/>
          <p:cNvSpPr>
            <a:spLocks noGrp="1"/>
          </p:cNvSpPr>
          <p:nvPr>
            <p:ph type="body" sz="quarter" idx="21"/>
          </p:nvPr>
        </p:nvSpPr>
        <p:spPr>
          <a:xfrm>
            <a:off x="366712" y="2791375"/>
            <a:ext cx="4040187" cy="3383999"/>
          </a:xfrm>
        </p:spPr>
        <p:txBody>
          <a:bodyPr/>
          <a:lstStyle>
            <a:lvl1pPr marL="0" indent="0">
              <a:spcBef>
                <a:spcPts val="1200"/>
              </a:spcBef>
              <a:buNone/>
              <a:defRPr sz="1050" b="0" baseline="0">
                <a:solidFill>
                  <a:srgbClr val="565A5C"/>
                </a:solidFill>
              </a:defRPr>
            </a:lvl1pPr>
            <a:lvl2pPr marL="115200" indent="-115200">
              <a:defRPr sz="1050"/>
            </a:lvl2pPr>
            <a:lvl3pPr marL="230400" indent="-115200">
              <a:spcBef>
                <a:spcPts val="600"/>
              </a:spcBef>
              <a:defRPr sz="1050"/>
            </a:lvl3pPr>
            <a:lvl4pPr marL="345600" indent="-115200">
              <a:spcBef>
                <a:spcPts val="600"/>
              </a:spcBef>
              <a:defRPr sz="1050"/>
            </a:lvl4pPr>
          </a:lstStyle>
          <a:p>
            <a:pPr lvl="0"/>
            <a:r>
              <a:rPr lang="en-US" noProof="0"/>
              <a:t>Edit Master text styles</a:t>
            </a:r>
          </a:p>
          <a:p>
            <a:pPr lvl="1"/>
            <a:r>
              <a:rPr lang="en-US" noProof="0"/>
              <a:t>Second level</a:t>
            </a:r>
          </a:p>
          <a:p>
            <a:pPr lvl="2"/>
            <a:r>
              <a:rPr lang="en-US" noProof="0"/>
              <a:t>Third level</a:t>
            </a:r>
          </a:p>
          <a:p>
            <a:pPr lvl="3"/>
            <a:r>
              <a:rPr lang="en-US" noProof="0"/>
              <a:t>Fourth level</a:t>
            </a:r>
          </a:p>
        </p:txBody>
      </p:sp>
      <p:sp>
        <p:nvSpPr>
          <p:cNvPr id="24" name="Text Placeholder 23"/>
          <p:cNvSpPr>
            <a:spLocks noGrp="1"/>
          </p:cNvSpPr>
          <p:nvPr>
            <p:ph type="body" sz="quarter" idx="22"/>
          </p:nvPr>
        </p:nvSpPr>
        <p:spPr>
          <a:xfrm>
            <a:off x="4737100" y="2791375"/>
            <a:ext cx="4038600" cy="3384000"/>
          </a:xfrm>
        </p:spPr>
        <p:txBody>
          <a:bodyPr/>
          <a:lstStyle>
            <a:lvl1pPr marL="115888" indent="-115888">
              <a:spcBef>
                <a:spcPts val="600"/>
              </a:spcBef>
              <a:buClr>
                <a:schemeClr val="tx1"/>
              </a:buClr>
              <a:defRPr sz="1050" b="0">
                <a:solidFill>
                  <a:srgbClr val="565A5C"/>
                </a:solidFill>
              </a:defRPr>
            </a:lvl1pPr>
            <a:lvl2pPr marL="230400" indent="-115200">
              <a:spcBef>
                <a:spcPts val="600"/>
              </a:spcBef>
              <a:defRPr sz="1050"/>
            </a:lvl2pPr>
            <a:lvl3pPr marL="345600" indent="-115200">
              <a:spcBef>
                <a:spcPts val="600"/>
              </a:spcBef>
              <a:defRPr sz="1050"/>
            </a:lvl3pPr>
            <a:lvl4pPr marL="460800" indent="-115200">
              <a:spcBef>
                <a:spcPts val="600"/>
              </a:spcBef>
              <a:defRPr sz="1050"/>
            </a:lvl4pPr>
          </a:lstStyle>
          <a:p>
            <a:pPr lvl="0"/>
            <a:r>
              <a:rPr lang="en-US" noProof="0"/>
              <a:t>Edit Master text styles</a:t>
            </a:r>
          </a:p>
          <a:p>
            <a:pPr lvl="1"/>
            <a:r>
              <a:rPr lang="en-US" noProof="0"/>
              <a:t>Second level</a:t>
            </a:r>
          </a:p>
          <a:p>
            <a:pPr lvl="2"/>
            <a:r>
              <a:rPr lang="en-US" noProof="0"/>
              <a:t>Third level</a:t>
            </a:r>
          </a:p>
          <a:p>
            <a:pPr lvl="3"/>
            <a:r>
              <a:rPr lang="en-US" noProof="0"/>
              <a:t>Fourth level</a:t>
            </a:r>
          </a:p>
        </p:txBody>
      </p:sp>
      <p:sp>
        <p:nvSpPr>
          <p:cNvPr id="3" name="Title 2"/>
          <p:cNvSpPr>
            <a:spLocks noGrp="1"/>
          </p:cNvSpPr>
          <p:nvPr>
            <p:ph type="title"/>
          </p:nvPr>
        </p:nvSpPr>
        <p:spPr/>
        <p:txBody>
          <a:bodyPr/>
          <a:lstStyle/>
          <a:p>
            <a:r>
              <a:rPr lang="en-US" noProof="0"/>
              <a:t>Click to edit Master title style</a:t>
            </a:r>
            <a:endParaRPr lang="en-GB" noProof="0" dirty="0"/>
          </a:p>
        </p:txBody>
      </p:sp>
      <p:sp>
        <p:nvSpPr>
          <p:cNvPr id="2" name="Footer Placeholder 1"/>
          <p:cNvSpPr>
            <a:spLocks noGrp="1"/>
          </p:cNvSpPr>
          <p:nvPr>
            <p:ph type="ftr" sz="quarter" idx="23"/>
          </p:nvPr>
        </p:nvSpPr>
        <p:spPr/>
        <p:txBody>
          <a:bodyPr/>
          <a:lstStyle/>
          <a:p>
            <a:r>
              <a:rPr lang="en-GB" noProof="0" dirty="0"/>
              <a:t>Footer or alternate date</a:t>
            </a:r>
          </a:p>
        </p:txBody>
      </p:sp>
    </p:spTree>
    <p:extLst>
      <p:ext uri="{BB962C8B-B14F-4D97-AF65-F5344CB8AC3E}">
        <p14:creationId xmlns:p14="http://schemas.microsoft.com/office/powerpoint/2010/main" val="32171797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ombstone">
    <p:spTree>
      <p:nvGrpSpPr>
        <p:cNvPr id="1" name=""/>
        <p:cNvGrpSpPr/>
        <p:nvPr/>
      </p:nvGrpSpPr>
      <p:grpSpPr>
        <a:xfrm>
          <a:off x="0" y="0"/>
          <a:ext cx="0" cy="0"/>
          <a:chOff x="0" y="0"/>
          <a:chExt cx="0" cy="0"/>
        </a:xfrm>
      </p:grpSpPr>
      <p:sp>
        <p:nvSpPr>
          <p:cNvPr id="55" name="Picture Placeholder 54"/>
          <p:cNvSpPr>
            <a:spLocks noGrp="1"/>
          </p:cNvSpPr>
          <p:nvPr>
            <p:ph type="pic" sz="quarter" idx="35" hasCustomPrompt="1"/>
          </p:nvPr>
        </p:nvSpPr>
        <p:spPr>
          <a:xfrm>
            <a:off x="7229475" y="1603374"/>
            <a:ext cx="1546225" cy="1368000"/>
          </a:xfrm>
        </p:spPr>
        <p:txBody>
          <a:bodyPr anchor="ctr" anchorCtr="0"/>
          <a:lstStyle>
            <a:lvl1pPr marL="0" marR="0" indent="0" algn="ctr" defTabSz="457200" rtl="0" eaLnBrk="1" fontAlgn="auto" latinLnBrk="0" hangingPunct="1">
              <a:lnSpc>
                <a:spcPct val="100000"/>
              </a:lnSpc>
              <a:spcBef>
                <a:spcPts val="1000"/>
              </a:spcBef>
              <a:spcAft>
                <a:spcPts val="0"/>
              </a:spcAft>
              <a:buClr>
                <a:schemeClr val="accent1"/>
              </a:buClr>
              <a:buSzTx/>
              <a:buFont typeface="Arial"/>
              <a:buNone/>
              <a:tabLst/>
              <a:defRPr sz="1000"/>
            </a:lvl1pPr>
          </a:lstStyle>
          <a:p>
            <a:r>
              <a:rPr lang="en-GB" noProof="0" dirty="0"/>
              <a:t>Photo 4.3x3.8cm</a:t>
            </a:r>
          </a:p>
        </p:txBody>
      </p:sp>
      <p:sp>
        <p:nvSpPr>
          <p:cNvPr id="56" name="Picture Placeholder 54"/>
          <p:cNvSpPr>
            <a:spLocks noGrp="1"/>
          </p:cNvSpPr>
          <p:nvPr>
            <p:ph type="pic" sz="quarter" idx="36" hasCustomPrompt="1"/>
          </p:nvPr>
        </p:nvSpPr>
        <p:spPr>
          <a:xfrm>
            <a:off x="7229475" y="3125962"/>
            <a:ext cx="1546225" cy="1368000"/>
          </a:xfrm>
        </p:spPr>
        <p:txBody>
          <a:bodyPr anchor="ctr" anchorCtr="0"/>
          <a:lstStyle>
            <a:lvl1pPr marL="0" indent="0" algn="ctr">
              <a:buNone/>
              <a:defRPr sz="1000"/>
            </a:lvl1pPr>
          </a:lstStyle>
          <a:p>
            <a:r>
              <a:rPr lang="en-GB" noProof="0" dirty="0"/>
              <a:t>Photo 4.3x3.8cm</a:t>
            </a:r>
          </a:p>
        </p:txBody>
      </p:sp>
      <p:sp>
        <p:nvSpPr>
          <p:cNvPr id="57" name="Picture Placeholder 54"/>
          <p:cNvSpPr>
            <a:spLocks noGrp="1"/>
          </p:cNvSpPr>
          <p:nvPr>
            <p:ph type="pic" sz="quarter" idx="37" hasCustomPrompt="1"/>
          </p:nvPr>
        </p:nvSpPr>
        <p:spPr>
          <a:xfrm>
            <a:off x="7229475" y="4648550"/>
            <a:ext cx="1546225" cy="1368000"/>
          </a:xfrm>
        </p:spPr>
        <p:txBody>
          <a:bodyPr anchor="ctr" anchorCtr="0"/>
          <a:lstStyle>
            <a:lvl1pPr marL="0" marR="0" indent="0" algn="ctr" defTabSz="457200" rtl="0" eaLnBrk="1" fontAlgn="auto" latinLnBrk="0" hangingPunct="1">
              <a:lnSpc>
                <a:spcPct val="100000"/>
              </a:lnSpc>
              <a:spcBef>
                <a:spcPts val="1000"/>
              </a:spcBef>
              <a:spcAft>
                <a:spcPts val="0"/>
              </a:spcAft>
              <a:buClr>
                <a:schemeClr val="accent1"/>
              </a:buClr>
              <a:buSzTx/>
              <a:buFont typeface="Arial"/>
              <a:buNone/>
              <a:tabLst/>
              <a:defRPr sz="1000"/>
            </a:lvl1pPr>
          </a:lstStyle>
          <a:p>
            <a:r>
              <a:rPr lang="en-GB" noProof="0" dirty="0"/>
              <a:t>Photo 4.3x3.8cm</a:t>
            </a:r>
          </a:p>
        </p:txBody>
      </p:sp>
      <p:sp>
        <p:nvSpPr>
          <p:cNvPr id="3" name="Date Placeholder 2"/>
          <p:cNvSpPr>
            <a:spLocks noGrp="1"/>
          </p:cNvSpPr>
          <p:nvPr>
            <p:ph type="dt" sz="half" idx="10"/>
          </p:nvPr>
        </p:nvSpPr>
        <p:spPr/>
        <p:txBody>
          <a:bodyPr/>
          <a:lstStyle/>
          <a:p>
            <a:fld id="{BE248DC2-E677-4221-890A-27A5C21448C0}" type="datetime1">
              <a:rPr lang="en-GB" noProof="0" smtClean="0"/>
              <a:t>25/04/2019</a:t>
            </a:fld>
            <a:endParaRPr lang="en-GB" noProof="0" dirty="0"/>
          </a:p>
        </p:txBody>
      </p:sp>
      <p:sp>
        <p:nvSpPr>
          <p:cNvPr id="5" name="Slide Number Placeholder 4"/>
          <p:cNvSpPr>
            <a:spLocks noGrp="1"/>
          </p:cNvSpPr>
          <p:nvPr>
            <p:ph type="sldNum" sz="quarter" idx="12"/>
          </p:nvPr>
        </p:nvSpPr>
        <p:spPr/>
        <p:txBody>
          <a:bodyPr/>
          <a:lstStyle/>
          <a:p>
            <a:fld id="{D34DACC3-9742-4940-92E6-4CAB853A3218}" type="slidenum">
              <a:rPr lang="en-GB" noProof="0" smtClean="0"/>
              <a:pPr/>
              <a:t>‹N°›</a:t>
            </a:fld>
            <a:endParaRPr lang="en-GB" noProof="0" dirty="0"/>
          </a:p>
        </p:txBody>
      </p:sp>
      <p:sp>
        <p:nvSpPr>
          <p:cNvPr id="4" name="Title 3"/>
          <p:cNvSpPr>
            <a:spLocks noGrp="1"/>
          </p:cNvSpPr>
          <p:nvPr>
            <p:ph type="title"/>
          </p:nvPr>
        </p:nvSpPr>
        <p:spPr/>
        <p:txBody>
          <a:bodyPr/>
          <a:lstStyle/>
          <a:p>
            <a:r>
              <a:rPr lang="en-US" noProof="0"/>
              <a:t>Click to edit Master title style</a:t>
            </a:r>
            <a:endParaRPr lang="en-GB" noProof="0" dirty="0"/>
          </a:p>
        </p:txBody>
      </p:sp>
      <p:sp>
        <p:nvSpPr>
          <p:cNvPr id="7" name="Text Placeholder 6"/>
          <p:cNvSpPr>
            <a:spLocks noGrp="1"/>
          </p:cNvSpPr>
          <p:nvPr>
            <p:ph type="body" sz="quarter" idx="15"/>
          </p:nvPr>
        </p:nvSpPr>
        <p:spPr>
          <a:xfrm>
            <a:off x="366713" y="1603375"/>
            <a:ext cx="1548000" cy="1656000"/>
          </a:xfrm>
          <a:blipFill>
            <a:blip r:embed="rId2"/>
            <a:stretch>
              <a:fillRect/>
            </a:stretch>
          </a:blipFill>
        </p:spPr>
        <p:txBody>
          <a:bodyPr lIns="72000" tIns="64800" rIns="72000" bIns="72000"/>
          <a:lstStyle>
            <a:lvl1pPr marL="0" indent="0">
              <a:spcBef>
                <a:spcPts val="600"/>
              </a:spcBef>
              <a:buNone/>
              <a:defRPr sz="800" b="1">
                <a:solidFill>
                  <a:schemeClr val="tx2"/>
                </a:solidFill>
              </a:defRPr>
            </a:lvl1pPr>
            <a:lvl2pPr marL="0" indent="0">
              <a:spcBef>
                <a:spcPts val="300"/>
              </a:spcBef>
              <a:buNone/>
              <a:defRPr sz="800"/>
            </a:lvl2pPr>
            <a:lvl3pPr marL="72000" indent="-72000">
              <a:spcBef>
                <a:spcPts val="300"/>
              </a:spcBef>
              <a:defRPr sz="800"/>
            </a:lvl3pPr>
            <a:lvl4pPr marL="144000" indent="-72000">
              <a:spcBef>
                <a:spcPts val="300"/>
              </a:spcBef>
              <a:defRPr sz="800"/>
            </a:lvl4pPr>
            <a:lvl5pPr marL="216000" indent="-72000">
              <a:spcBef>
                <a:spcPts val="300"/>
              </a:spcBef>
              <a:defRPr sz="80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8" name="Picture Placeholder 8"/>
          <p:cNvSpPr>
            <a:spLocks noGrp="1"/>
          </p:cNvSpPr>
          <p:nvPr>
            <p:ph type="pic" sz="quarter" idx="16" hasCustomPrompt="1"/>
          </p:nvPr>
        </p:nvSpPr>
        <p:spPr>
          <a:xfrm>
            <a:off x="366713" y="3259375"/>
            <a:ext cx="1548000" cy="468000"/>
          </a:xfrm>
        </p:spPr>
        <p:txBody>
          <a:bodyPr anchor="ctr" anchorCtr="0"/>
          <a:lstStyle>
            <a:lvl1pPr marL="0" indent="0" algn="r">
              <a:buNone/>
              <a:defRPr sz="800"/>
            </a:lvl1pPr>
          </a:lstStyle>
          <a:p>
            <a:r>
              <a:rPr lang="en-GB" noProof="0" dirty="0"/>
              <a:t>[Client logo]</a:t>
            </a:r>
          </a:p>
        </p:txBody>
      </p:sp>
      <p:sp>
        <p:nvSpPr>
          <p:cNvPr id="27" name="Text Placeholder 6"/>
          <p:cNvSpPr>
            <a:spLocks noGrp="1"/>
          </p:cNvSpPr>
          <p:nvPr>
            <p:ph type="body" sz="quarter" idx="17"/>
          </p:nvPr>
        </p:nvSpPr>
        <p:spPr>
          <a:xfrm>
            <a:off x="2081213" y="1603375"/>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itchFamily="34" charset="0"/>
              </a:defRPr>
            </a:lvl1pPr>
            <a:lvl2pPr marL="0" indent="0">
              <a:spcBef>
                <a:spcPts val="300"/>
              </a:spcBef>
              <a:buNone/>
              <a:defRPr sz="800"/>
            </a:lvl2pPr>
            <a:lvl3pPr marL="72000" indent="-72000">
              <a:spcBef>
                <a:spcPts val="300"/>
              </a:spcBef>
              <a:defRPr sz="800"/>
            </a:lvl3pPr>
            <a:lvl4pPr marL="144000" indent="-72000">
              <a:spcBef>
                <a:spcPts val="300"/>
              </a:spcBef>
              <a:defRPr sz="800"/>
            </a:lvl4pPr>
            <a:lvl5pPr marL="216000" indent="-72000">
              <a:spcBef>
                <a:spcPts val="300"/>
              </a:spcBef>
              <a:defRPr sz="800"/>
            </a:lvl5pPr>
          </a:lstStyle>
          <a:p>
            <a:pPr marL="0" lvl="0" indent="0" algn="l" defTabSz="457200" rtl="0" eaLnBrk="1" latinLnBrk="0" hangingPunct="1">
              <a:spcBef>
                <a:spcPts val="600"/>
              </a:spcBef>
              <a:buClr>
                <a:schemeClr val="tx2"/>
              </a:buClr>
              <a:buFont typeface="Arial"/>
              <a:buNone/>
            </a:pPr>
            <a:r>
              <a:rPr lang="en-US" noProof="0"/>
              <a:t>Edit Master text styles</a:t>
            </a:r>
          </a:p>
          <a:p>
            <a:pPr marL="0" lvl="1" indent="0" algn="l" defTabSz="457200" rtl="0" eaLnBrk="1" latinLnBrk="0" hangingPunct="1">
              <a:spcBef>
                <a:spcPts val="600"/>
              </a:spcBef>
              <a:buClr>
                <a:schemeClr val="tx2"/>
              </a:buClr>
              <a:buFont typeface="Arial"/>
              <a:buNone/>
            </a:pPr>
            <a:r>
              <a:rPr lang="en-US" noProof="0"/>
              <a:t>Second level</a:t>
            </a:r>
          </a:p>
          <a:p>
            <a:pPr marL="0" lvl="2" indent="0" algn="l" defTabSz="457200" rtl="0" eaLnBrk="1" latinLnBrk="0" hangingPunct="1">
              <a:spcBef>
                <a:spcPts val="600"/>
              </a:spcBef>
              <a:buClr>
                <a:schemeClr val="tx2"/>
              </a:buClr>
              <a:buFont typeface="Arial"/>
              <a:buNone/>
            </a:pPr>
            <a:r>
              <a:rPr lang="en-US" noProof="0"/>
              <a:t>Third level</a:t>
            </a:r>
          </a:p>
          <a:p>
            <a:pPr marL="0" lvl="3" indent="0" algn="l" defTabSz="457200" rtl="0" eaLnBrk="1" latinLnBrk="0" hangingPunct="1">
              <a:spcBef>
                <a:spcPts val="600"/>
              </a:spcBef>
              <a:buClr>
                <a:schemeClr val="tx2"/>
              </a:buClr>
              <a:buFont typeface="Arial"/>
              <a:buNone/>
            </a:pPr>
            <a:r>
              <a:rPr lang="en-US" noProof="0"/>
              <a:t>Fourth level</a:t>
            </a:r>
          </a:p>
          <a:p>
            <a:pPr marL="0" lvl="4" indent="0" algn="l" defTabSz="457200" rtl="0" eaLnBrk="1" latinLnBrk="0" hangingPunct="1">
              <a:spcBef>
                <a:spcPts val="600"/>
              </a:spcBef>
              <a:buClr>
                <a:schemeClr val="tx2"/>
              </a:buClr>
              <a:buFont typeface="Arial"/>
              <a:buNone/>
            </a:pPr>
            <a:r>
              <a:rPr lang="en-US" noProof="0"/>
              <a:t>Fifth level</a:t>
            </a:r>
            <a:endParaRPr lang="en-GB" noProof="0" dirty="0"/>
          </a:p>
        </p:txBody>
      </p:sp>
      <p:sp>
        <p:nvSpPr>
          <p:cNvPr id="28" name="Picture Placeholder 8"/>
          <p:cNvSpPr>
            <a:spLocks noGrp="1"/>
          </p:cNvSpPr>
          <p:nvPr>
            <p:ph type="pic" sz="quarter" idx="18" hasCustomPrompt="1"/>
          </p:nvPr>
        </p:nvSpPr>
        <p:spPr>
          <a:xfrm>
            <a:off x="2081213" y="3259375"/>
            <a:ext cx="1548000" cy="468000"/>
          </a:xfrm>
        </p:spPr>
        <p:txBody>
          <a:bodyPr anchor="ctr" anchorCtr="0"/>
          <a:lstStyle>
            <a:lvl1pPr marL="0" indent="0" algn="r">
              <a:buNone/>
              <a:defRPr sz="800"/>
            </a:lvl1pPr>
          </a:lstStyle>
          <a:p>
            <a:r>
              <a:rPr lang="en-GB" noProof="0" dirty="0"/>
              <a:t>[Client logo]</a:t>
            </a:r>
          </a:p>
        </p:txBody>
      </p:sp>
      <p:sp>
        <p:nvSpPr>
          <p:cNvPr id="29" name="Text Placeholder 6"/>
          <p:cNvSpPr>
            <a:spLocks noGrp="1"/>
          </p:cNvSpPr>
          <p:nvPr>
            <p:ph type="body" sz="quarter" idx="19"/>
          </p:nvPr>
        </p:nvSpPr>
        <p:spPr>
          <a:xfrm>
            <a:off x="366713" y="3892550"/>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itchFamily="34" charset="0"/>
              </a:defRPr>
            </a:lvl1pPr>
            <a:lvl2pPr marL="0" indent="0">
              <a:spcBef>
                <a:spcPts val="300"/>
              </a:spcBef>
              <a:buNone/>
              <a:defRPr sz="800"/>
            </a:lvl2pPr>
            <a:lvl3pPr marL="72000" indent="-72000">
              <a:spcBef>
                <a:spcPts val="300"/>
              </a:spcBef>
              <a:defRPr sz="800"/>
            </a:lvl3pPr>
            <a:lvl4pPr marL="144000" indent="-72000">
              <a:spcBef>
                <a:spcPts val="300"/>
              </a:spcBef>
              <a:defRPr sz="800"/>
            </a:lvl4pPr>
            <a:lvl5pPr marL="216000" indent="-72000">
              <a:spcBef>
                <a:spcPts val="300"/>
              </a:spcBef>
              <a:defRPr sz="800"/>
            </a:lvl5pPr>
          </a:lstStyle>
          <a:p>
            <a:pPr marL="0" lvl="0" indent="0" algn="l" defTabSz="457200" rtl="0" eaLnBrk="1" latinLnBrk="0" hangingPunct="1">
              <a:spcBef>
                <a:spcPts val="600"/>
              </a:spcBef>
              <a:buClr>
                <a:schemeClr val="tx2"/>
              </a:buClr>
              <a:buFont typeface="Arial"/>
              <a:buNone/>
            </a:pPr>
            <a:r>
              <a:rPr lang="en-US" noProof="0"/>
              <a:t>Edit Master text styles</a:t>
            </a:r>
          </a:p>
          <a:p>
            <a:pPr marL="0" lvl="1" indent="0" algn="l" defTabSz="457200" rtl="0" eaLnBrk="1" latinLnBrk="0" hangingPunct="1">
              <a:spcBef>
                <a:spcPts val="600"/>
              </a:spcBef>
              <a:buClr>
                <a:schemeClr val="tx2"/>
              </a:buClr>
              <a:buFont typeface="Arial"/>
              <a:buNone/>
            </a:pPr>
            <a:r>
              <a:rPr lang="en-US" noProof="0"/>
              <a:t>Second level</a:t>
            </a:r>
          </a:p>
          <a:p>
            <a:pPr marL="0" lvl="2" indent="0" algn="l" defTabSz="457200" rtl="0" eaLnBrk="1" latinLnBrk="0" hangingPunct="1">
              <a:spcBef>
                <a:spcPts val="600"/>
              </a:spcBef>
              <a:buClr>
                <a:schemeClr val="tx2"/>
              </a:buClr>
              <a:buFont typeface="Arial"/>
              <a:buNone/>
            </a:pPr>
            <a:r>
              <a:rPr lang="en-US" noProof="0"/>
              <a:t>Third level</a:t>
            </a:r>
          </a:p>
          <a:p>
            <a:pPr marL="0" lvl="3" indent="0" algn="l" defTabSz="457200" rtl="0" eaLnBrk="1" latinLnBrk="0" hangingPunct="1">
              <a:spcBef>
                <a:spcPts val="600"/>
              </a:spcBef>
              <a:buClr>
                <a:schemeClr val="tx2"/>
              </a:buClr>
              <a:buFont typeface="Arial"/>
              <a:buNone/>
            </a:pPr>
            <a:r>
              <a:rPr lang="en-US" noProof="0"/>
              <a:t>Fourth level</a:t>
            </a:r>
          </a:p>
          <a:p>
            <a:pPr marL="0" lvl="4" indent="0" algn="l" defTabSz="457200" rtl="0" eaLnBrk="1" latinLnBrk="0" hangingPunct="1">
              <a:spcBef>
                <a:spcPts val="600"/>
              </a:spcBef>
              <a:buClr>
                <a:schemeClr val="tx2"/>
              </a:buClr>
              <a:buFont typeface="Arial"/>
              <a:buNone/>
            </a:pPr>
            <a:r>
              <a:rPr lang="en-US" noProof="0"/>
              <a:t>Fifth level</a:t>
            </a:r>
            <a:endParaRPr lang="en-GB" noProof="0" dirty="0"/>
          </a:p>
        </p:txBody>
      </p:sp>
      <p:sp>
        <p:nvSpPr>
          <p:cNvPr id="30" name="Picture Placeholder 8"/>
          <p:cNvSpPr>
            <a:spLocks noGrp="1"/>
          </p:cNvSpPr>
          <p:nvPr>
            <p:ph type="pic" sz="quarter" idx="20" hasCustomPrompt="1"/>
          </p:nvPr>
        </p:nvSpPr>
        <p:spPr>
          <a:xfrm>
            <a:off x="366713" y="5548550"/>
            <a:ext cx="1548000" cy="468000"/>
          </a:xfrm>
        </p:spPr>
        <p:txBody>
          <a:bodyPr anchor="ctr" anchorCtr="0"/>
          <a:lstStyle>
            <a:lvl1pPr marL="0" indent="0" algn="r">
              <a:buNone/>
              <a:defRPr sz="800"/>
            </a:lvl1pPr>
          </a:lstStyle>
          <a:p>
            <a:r>
              <a:rPr lang="en-GB" noProof="0" dirty="0"/>
              <a:t>[Client logo]</a:t>
            </a:r>
          </a:p>
        </p:txBody>
      </p:sp>
      <p:sp>
        <p:nvSpPr>
          <p:cNvPr id="31" name="Text Placeholder 6"/>
          <p:cNvSpPr>
            <a:spLocks noGrp="1"/>
          </p:cNvSpPr>
          <p:nvPr>
            <p:ph type="body" sz="quarter" idx="21"/>
          </p:nvPr>
        </p:nvSpPr>
        <p:spPr>
          <a:xfrm>
            <a:off x="2081213" y="3892550"/>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itchFamily="34" charset="0"/>
              </a:defRPr>
            </a:lvl1pPr>
            <a:lvl2pPr marL="0" indent="0">
              <a:spcBef>
                <a:spcPts val="300"/>
              </a:spcBef>
              <a:buNone/>
              <a:defRPr sz="800"/>
            </a:lvl2pPr>
            <a:lvl3pPr marL="72000" indent="-72000">
              <a:spcBef>
                <a:spcPts val="300"/>
              </a:spcBef>
              <a:defRPr sz="800"/>
            </a:lvl3pPr>
            <a:lvl4pPr marL="144000" indent="-72000">
              <a:spcBef>
                <a:spcPts val="300"/>
              </a:spcBef>
              <a:defRPr sz="800"/>
            </a:lvl4pPr>
            <a:lvl5pPr marL="216000" indent="-72000">
              <a:spcBef>
                <a:spcPts val="300"/>
              </a:spcBef>
              <a:defRPr sz="800"/>
            </a:lvl5pPr>
          </a:lstStyle>
          <a:p>
            <a:pPr marL="0" lvl="0" indent="0" algn="l" defTabSz="457200" rtl="0" eaLnBrk="1" latinLnBrk="0" hangingPunct="1">
              <a:spcBef>
                <a:spcPts val="600"/>
              </a:spcBef>
              <a:buClr>
                <a:schemeClr val="tx2"/>
              </a:buClr>
              <a:buFont typeface="Arial"/>
              <a:buNone/>
            </a:pPr>
            <a:r>
              <a:rPr lang="en-US" noProof="0"/>
              <a:t>Edit Master text styles</a:t>
            </a:r>
          </a:p>
          <a:p>
            <a:pPr marL="0" lvl="1" indent="0" algn="l" defTabSz="457200" rtl="0" eaLnBrk="1" latinLnBrk="0" hangingPunct="1">
              <a:spcBef>
                <a:spcPts val="600"/>
              </a:spcBef>
              <a:buClr>
                <a:schemeClr val="tx2"/>
              </a:buClr>
              <a:buFont typeface="Arial"/>
              <a:buNone/>
            </a:pPr>
            <a:r>
              <a:rPr lang="en-US" noProof="0"/>
              <a:t>Second level</a:t>
            </a:r>
          </a:p>
          <a:p>
            <a:pPr marL="0" lvl="2" indent="0" algn="l" defTabSz="457200" rtl="0" eaLnBrk="1" latinLnBrk="0" hangingPunct="1">
              <a:spcBef>
                <a:spcPts val="600"/>
              </a:spcBef>
              <a:buClr>
                <a:schemeClr val="tx2"/>
              </a:buClr>
              <a:buFont typeface="Arial"/>
              <a:buNone/>
            </a:pPr>
            <a:r>
              <a:rPr lang="en-US" noProof="0"/>
              <a:t>Third level</a:t>
            </a:r>
          </a:p>
          <a:p>
            <a:pPr marL="0" lvl="3" indent="0" algn="l" defTabSz="457200" rtl="0" eaLnBrk="1" latinLnBrk="0" hangingPunct="1">
              <a:spcBef>
                <a:spcPts val="600"/>
              </a:spcBef>
              <a:buClr>
                <a:schemeClr val="tx2"/>
              </a:buClr>
              <a:buFont typeface="Arial"/>
              <a:buNone/>
            </a:pPr>
            <a:r>
              <a:rPr lang="en-US" noProof="0"/>
              <a:t>Fourth level</a:t>
            </a:r>
          </a:p>
          <a:p>
            <a:pPr marL="0" lvl="4" indent="0" algn="l" defTabSz="457200" rtl="0" eaLnBrk="1" latinLnBrk="0" hangingPunct="1">
              <a:spcBef>
                <a:spcPts val="600"/>
              </a:spcBef>
              <a:buClr>
                <a:schemeClr val="tx2"/>
              </a:buClr>
              <a:buFont typeface="Arial"/>
              <a:buNone/>
            </a:pPr>
            <a:r>
              <a:rPr lang="en-US" noProof="0"/>
              <a:t>Fifth level</a:t>
            </a:r>
            <a:endParaRPr lang="en-GB" noProof="0" dirty="0"/>
          </a:p>
        </p:txBody>
      </p:sp>
      <p:sp>
        <p:nvSpPr>
          <p:cNvPr id="32" name="Picture Placeholder 8"/>
          <p:cNvSpPr>
            <a:spLocks noGrp="1"/>
          </p:cNvSpPr>
          <p:nvPr>
            <p:ph type="pic" sz="quarter" idx="22" hasCustomPrompt="1"/>
          </p:nvPr>
        </p:nvSpPr>
        <p:spPr>
          <a:xfrm>
            <a:off x="2081213" y="5548550"/>
            <a:ext cx="1548000" cy="468000"/>
          </a:xfrm>
        </p:spPr>
        <p:txBody>
          <a:bodyPr anchor="ctr" anchorCtr="0"/>
          <a:lstStyle>
            <a:lvl1pPr marL="0" indent="0" algn="r">
              <a:buNone/>
              <a:defRPr sz="800"/>
            </a:lvl1pPr>
          </a:lstStyle>
          <a:p>
            <a:r>
              <a:rPr lang="en-GB" noProof="0" dirty="0"/>
              <a:t>[Client logo]</a:t>
            </a:r>
          </a:p>
        </p:txBody>
      </p:sp>
      <p:sp>
        <p:nvSpPr>
          <p:cNvPr id="34" name="Text Placeholder 6"/>
          <p:cNvSpPr>
            <a:spLocks noGrp="1"/>
          </p:cNvSpPr>
          <p:nvPr>
            <p:ph type="body" sz="quarter" idx="23"/>
          </p:nvPr>
        </p:nvSpPr>
        <p:spPr>
          <a:xfrm>
            <a:off x="3795713" y="1603375"/>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itchFamily="34" charset="0"/>
              </a:defRPr>
            </a:lvl1pPr>
            <a:lvl2pPr marL="0" indent="0">
              <a:spcBef>
                <a:spcPts val="300"/>
              </a:spcBef>
              <a:buNone/>
              <a:defRPr sz="800"/>
            </a:lvl2pPr>
            <a:lvl3pPr marL="72000" indent="-72000">
              <a:spcBef>
                <a:spcPts val="300"/>
              </a:spcBef>
              <a:defRPr sz="800"/>
            </a:lvl3pPr>
            <a:lvl4pPr marL="144000" indent="-72000">
              <a:spcBef>
                <a:spcPts val="300"/>
              </a:spcBef>
              <a:defRPr sz="800"/>
            </a:lvl4pPr>
            <a:lvl5pPr marL="216000" indent="-72000">
              <a:spcBef>
                <a:spcPts val="300"/>
              </a:spcBef>
              <a:defRPr sz="800"/>
            </a:lvl5pPr>
          </a:lstStyle>
          <a:p>
            <a:pPr marL="0" lvl="0" indent="0" algn="l" defTabSz="457200" rtl="0" eaLnBrk="1" latinLnBrk="0" hangingPunct="1">
              <a:spcBef>
                <a:spcPts val="600"/>
              </a:spcBef>
              <a:buClr>
                <a:schemeClr val="tx2"/>
              </a:buClr>
              <a:buFont typeface="Arial"/>
              <a:buNone/>
            </a:pPr>
            <a:r>
              <a:rPr lang="en-US" noProof="0"/>
              <a:t>Edit Master text styles</a:t>
            </a:r>
          </a:p>
          <a:p>
            <a:pPr marL="0" lvl="1" indent="0" algn="l" defTabSz="457200" rtl="0" eaLnBrk="1" latinLnBrk="0" hangingPunct="1">
              <a:spcBef>
                <a:spcPts val="600"/>
              </a:spcBef>
              <a:buClr>
                <a:schemeClr val="tx2"/>
              </a:buClr>
              <a:buFont typeface="Arial"/>
              <a:buNone/>
            </a:pPr>
            <a:r>
              <a:rPr lang="en-US" noProof="0"/>
              <a:t>Second level</a:t>
            </a:r>
          </a:p>
          <a:p>
            <a:pPr marL="0" lvl="2" indent="0" algn="l" defTabSz="457200" rtl="0" eaLnBrk="1" latinLnBrk="0" hangingPunct="1">
              <a:spcBef>
                <a:spcPts val="600"/>
              </a:spcBef>
              <a:buClr>
                <a:schemeClr val="tx2"/>
              </a:buClr>
              <a:buFont typeface="Arial"/>
              <a:buNone/>
            </a:pPr>
            <a:r>
              <a:rPr lang="en-US" noProof="0"/>
              <a:t>Third level</a:t>
            </a:r>
          </a:p>
          <a:p>
            <a:pPr marL="0" lvl="3" indent="0" algn="l" defTabSz="457200" rtl="0" eaLnBrk="1" latinLnBrk="0" hangingPunct="1">
              <a:spcBef>
                <a:spcPts val="600"/>
              </a:spcBef>
              <a:buClr>
                <a:schemeClr val="tx2"/>
              </a:buClr>
              <a:buFont typeface="Arial"/>
              <a:buNone/>
            </a:pPr>
            <a:r>
              <a:rPr lang="en-US" noProof="0"/>
              <a:t>Fourth level</a:t>
            </a:r>
          </a:p>
          <a:p>
            <a:pPr marL="0" lvl="4" indent="0" algn="l" defTabSz="457200" rtl="0" eaLnBrk="1" latinLnBrk="0" hangingPunct="1">
              <a:spcBef>
                <a:spcPts val="600"/>
              </a:spcBef>
              <a:buClr>
                <a:schemeClr val="tx2"/>
              </a:buClr>
              <a:buFont typeface="Arial"/>
              <a:buNone/>
            </a:pPr>
            <a:r>
              <a:rPr lang="en-US" noProof="0"/>
              <a:t>Fifth level</a:t>
            </a:r>
            <a:endParaRPr lang="en-GB" noProof="0" dirty="0"/>
          </a:p>
        </p:txBody>
      </p:sp>
      <p:sp>
        <p:nvSpPr>
          <p:cNvPr id="35" name="Picture Placeholder 8"/>
          <p:cNvSpPr>
            <a:spLocks noGrp="1"/>
          </p:cNvSpPr>
          <p:nvPr>
            <p:ph type="pic" sz="quarter" idx="24" hasCustomPrompt="1"/>
          </p:nvPr>
        </p:nvSpPr>
        <p:spPr>
          <a:xfrm>
            <a:off x="3795713" y="3259375"/>
            <a:ext cx="1548000" cy="468000"/>
          </a:xfrm>
        </p:spPr>
        <p:txBody>
          <a:bodyPr anchor="ctr" anchorCtr="0"/>
          <a:lstStyle>
            <a:lvl1pPr marL="0" indent="0" algn="r">
              <a:buNone/>
              <a:defRPr sz="800"/>
            </a:lvl1pPr>
          </a:lstStyle>
          <a:p>
            <a:r>
              <a:rPr lang="en-GB" noProof="0" dirty="0"/>
              <a:t>[Client logo]</a:t>
            </a:r>
          </a:p>
        </p:txBody>
      </p:sp>
      <p:sp>
        <p:nvSpPr>
          <p:cNvPr id="36" name="Text Placeholder 6"/>
          <p:cNvSpPr>
            <a:spLocks noGrp="1"/>
          </p:cNvSpPr>
          <p:nvPr>
            <p:ph type="body" sz="quarter" idx="25"/>
          </p:nvPr>
        </p:nvSpPr>
        <p:spPr>
          <a:xfrm>
            <a:off x="5510213" y="1603375"/>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itchFamily="34" charset="0"/>
              </a:defRPr>
            </a:lvl1pPr>
            <a:lvl2pPr marL="0" indent="0">
              <a:spcBef>
                <a:spcPts val="300"/>
              </a:spcBef>
              <a:buNone/>
              <a:defRPr sz="800"/>
            </a:lvl2pPr>
            <a:lvl3pPr marL="72000" indent="-72000">
              <a:spcBef>
                <a:spcPts val="300"/>
              </a:spcBef>
              <a:defRPr sz="800"/>
            </a:lvl3pPr>
            <a:lvl4pPr marL="144000" indent="-72000">
              <a:spcBef>
                <a:spcPts val="300"/>
              </a:spcBef>
              <a:defRPr sz="800"/>
            </a:lvl4pPr>
            <a:lvl5pPr marL="216000" indent="-72000">
              <a:spcBef>
                <a:spcPts val="300"/>
              </a:spcBef>
              <a:defRPr sz="800"/>
            </a:lvl5pPr>
          </a:lstStyle>
          <a:p>
            <a:pPr marL="0" lvl="0" indent="0" algn="l" defTabSz="457200" rtl="0" eaLnBrk="1" latinLnBrk="0" hangingPunct="1">
              <a:spcBef>
                <a:spcPts val="600"/>
              </a:spcBef>
              <a:buClr>
                <a:schemeClr val="tx2"/>
              </a:buClr>
              <a:buFont typeface="Arial"/>
              <a:buNone/>
            </a:pPr>
            <a:r>
              <a:rPr lang="en-US" noProof="0"/>
              <a:t>Edit Master text styles</a:t>
            </a:r>
          </a:p>
          <a:p>
            <a:pPr marL="0" lvl="1" indent="0" algn="l" defTabSz="457200" rtl="0" eaLnBrk="1" latinLnBrk="0" hangingPunct="1">
              <a:spcBef>
                <a:spcPts val="600"/>
              </a:spcBef>
              <a:buClr>
                <a:schemeClr val="tx2"/>
              </a:buClr>
              <a:buFont typeface="Arial"/>
              <a:buNone/>
            </a:pPr>
            <a:r>
              <a:rPr lang="en-US" noProof="0"/>
              <a:t>Second level</a:t>
            </a:r>
          </a:p>
          <a:p>
            <a:pPr marL="0" lvl="2" indent="0" algn="l" defTabSz="457200" rtl="0" eaLnBrk="1" latinLnBrk="0" hangingPunct="1">
              <a:spcBef>
                <a:spcPts val="600"/>
              </a:spcBef>
              <a:buClr>
                <a:schemeClr val="tx2"/>
              </a:buClr>
              <a:buFont typeface="Arial"/>
              <a:buNone/>
            </a:pPr>
            <a:r>
              <a:rPr lang="en-US" noProof="0"/>
              <a:t>Third level</a:t>
            </a:r>
          </a:p>
          <a:p>
            <a:pPr marL="0" lvl="3" indent="0" algn="l" defTabSz="457200" rtl="0" eaLnBrk="1" latinLnBrk="0" hangingPunct="1">
              <a:spcBef>
                <a:spcPts val="600"/>
              </a:spcBef>
              <a:buClr>
                <a:schemeClr val="tx2"/>
              </a:buClr>
              <a:buFont typeface="Arial"/>
              <a:buNone/>
            </a:pPr>
            <a:r>
              <a:rPr lang="en-US" noProof="0"/>
              <a:t>Fourth level</a:t>
            </a:r>
          </a:p>
          <a:p>
            <a:pPr marL="0" lvl="4" indent="0" algn="l" defTabSz="457200" rtl="0" eaLnBrk="1" latinLnBrk="0" hangingPunct="1">
              <a:spcBef>
                <a:spcPts val="600"/>
              </a:spcBef>
              <a:buClr>
                <a:schemeClr val="tx2"/>
              </a:buClr>
              <a:buFont typeface="Arial"/>
              <a:buNone/>
            </a:pPr>
            <a:r>
              <a:rPr lang="en-US" noProof="0"/>
              <a:t>Fifth level</a:t>
            </a:r>
            <a:endParaRPr lang="en-GB" noProof="0" dirty="0"/>
          </a:p>
        </p:txBody>
      </p:sp>
      <p:sp>
        <p:nvSpPr>
          <p:cNvPr id="37" name="Picture Placeholder 8"/>
          <p:cNvSpPr>
            <a:spLocks noGrp="1"/>
          </p:cNvSpPr>
          <p:nvPr>
            <p:ph type="pic" sz="quarter" idx="26" hasCustomPrompt="1"/>
          </p:nvPr>
        </p:nvSpPr>
        <p:spPr>
          <a:xfrm>
            <a:off x="5510213" y="3259375"/>
            <a:ext cx="1548000" cy="468000"/>
          </a:xfrm>
        </p:spPr>
        <p:txBody>
          <a:bodyPr anchor="ctr" anchorCtr="0"/>
          <a:lstStyle>
            <a:lvl1pPr marL="0" indent="0" algn="r">
              <a:buNone/>
              <a:defRPr sz="800"/>
            </a:lvl1pPr>
          </a:lstStyle>
          <a:p>
            <a:r>
              <a:rPr lang="en-GB" noProof="0" dirty="0"/>
              <a:t>[Client logo]</a:t>
            </a:r>
          </a:p>
        </p:txBody>
      </p:sp>
      <p:sp>
        <p:nvSpPr>
          <p:cNvPr id="38" name="Text Placeholder 6"/>
          <p:cNvSpPr>
            <a:spLocks noGrp="1"/>
          </p:cNvSpPr>
          <p:nvPr>
            <p:ph type="body" sz="quarter" idx="27"/>
          </p:nvPr>
        </p:nvSpPr>
        <p:spPr>
          <a:xfrm>
            <a:off x="3795713" y="3892550"/>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itchFamily="34" charset="0"/>
              </a:defRPr>
            </a:lvl1pPr>
            <a:lvl2pPr marL="0" indent="0">
              <a:spcBef>
                <a:spcPts val="300"/>
              </a:spcBef>
              <a:buNone/>
              <a:defRPr sz="800"/>
            </a:lvl2pPr>
            <a:lvl3pPr marL="72000" indent="-72000">
              <a:spcBef>
                <a:spcPts val="300"/>
              </a:spcBef>
              <a:defRPr sz="800"/>
            </a:lvl3pPr>
            <a:lvl4pPr marL="144000" indent="-72000">
              <a:spcBef>
                <a:spcPts val="300"/>
              </a:spcBef>
              <a:defRPr sz="800"/>
            </a:lvl4pPr>
            <a:lvl5pPr marL="216000" indent="-72000">
              <a:spcBef>
                <a:spcPts val="300"/>
              </a:spcBef>
              <a:defRPr sz="800"/>
            </a:lvl5pPr>
          </a:lstStyle>
          <a:p>
            <a:pPr marL="0" lvl="0" indent="0" algn="l" defTabSz="457200" rtl="0" eaLnBrk="1" latinLnBrk="0" hangingPunct="1">
              <a:spcBef>
                <a:spcPts val="600"/>
              </a:spcBef>
              <a:buClr>
                <a:schemeClr val="tx2"/>
              </a:buClr>
              <a:buFont typeface="Arial"/>
              <a:buNone/>
            </a:pPr>
            <a:r>
              <a:rPr lang="en-US" noProof="0"/>
              <a:t>Edit Master text styles</a:t>
            </a:r>
          </a:p>
          <a:p>
            <a:pPr marL="0" lvl="1" indent="0" algn="l" defTabSz="457200" rtl="0" eaLnBrk="1" latinLnBrk="0" hangingPunct="1">
              <a:spcBef>
                <a:spcPts val="600"/>
              </a:spcBef>
              <a:buClr>
                <a:schemeClr val="tx2"/>
              </a:buClr>
              <a:buFont typeface="Arial"/>
              <a:buNone/>
            </a:pPr>
            <a:r>
              <a:rPr lang="en-US" noProof="0"/>
              <a:t>Second level</a:t>
            </a:r>
          </a:p>
          <a:p>
            <a:pPr marL="0" lvl="2" indent="0" algn="l" defTabSz="457200" rtl="0" eaLnBrk="1" latinLnBrk="0" hangingPunct="1">
              <a:spcBef>
                <a:spcPts val="600"/>
              </a:spcBef>
              <a:buClr>
                <a:schemeClr val="tx2"/>
              </a:buClr>
              <a:buFont typeface="Arial"/>
              <a:buNone/>
            </a:pPr>
            <a:r>
              <a:rPr lang="en-US" noProof="0"/>
              <a:t>Third level</a:t>
            </a:r>
          </a:p>
          <a:p>
            <a:pPr marL="0" lvl="3" indent="0" algn="l" defTabSz="457200" rtl="0" eaLnBrk="1" latinLnBrk="0" hangingPunct="1">
              <a:spcBef>
                <a:spcPts val="600"/>
              </a:spcBef>
              <a:buClr>
                <a:schemeClr val="tx2"/>
              </a:buClr>
              <a:buFont typeface="Arial"/>
              <a:buNone/>
            </a:pPr>
            <a:r>
              <a:rPr lang="en-US" noProof="0"/>
              <a:t>Fourth level</a:t>
            </a:r>
          </a:p>
          <a:p>
            <a:pPr marL="0" lvl="4" indent="0" algn="l" defTabSz="457200" rtl="0" eaLnBrk="1" latinLnBrk="0" hangingPunct="1">
              <a:spcBef>
                <a:spcPts val="600"/>
              </a:spcBef>
              <a:buClr>
                <a:schemeClr val="tx2"/>
              </a:buClr>
              <a:buFont typeface="Arial"/>
              <a:buNone/>
            </a:pPr>
            <a:r>
              <a:rPr lang="en-US" noProof="0"/>
              <a:t>Fifth level</a:t>
            </a:r>
            <a:endParaRPr lang="en-GB" noProof="0" dirty="0"/>
          </a:p>
        </p:txBody>
      </p:sp>
      <p:sp>
        <p:nvSpPr>
          <p:cNvPr id="39" name="Picture Placeholder 8"/>
          <p:cNvSpPr>
            <a:spLocks noGrp="1"/>
          </p:cNvSpPr>
          <p:nvPr>
            <p:ph type="pic" sz="quarter" idx="28" hasCustomPrompt="1"/>
          </p:nvPr>
        </p:nvSpPr>
        <p:spPr>
          <a:xfrm>
            <a:off x="3795713" y="5548550"/>
            <a:ext cx="1548000" cy="468000"/>
          </a:xfrm>
        </p:spPr>
        <p:txBody>
          <a:bodyPr anchor="ctr" anchorCtr="0"/>
          <a:lstStyle>
            <a:lvl1pPr marL="0" indent="0" algn="r">
              <a:buNone/>
              <a:defRPr sz="800"/>
            </a:lvl1pPr>
          </a:lstStyle>
          <a:p>
            <a:r>
              <a:rPr lang="en-GB" noProof="0" dirty="0"/>
              <a:t>[Client logo]</a:t>
            </a:r>
          </a:p>
        </p:txBody>
      </p:sp>
      <p:sp>
        <p:nvSpPr>
          <p:cNvPr id="40" name="Text Placeholder 6"/>
          <p:cNvSpPr>
            <a:spLocks noGrp="1"/>
          </p:cNvSpPr>
          <p:nvPr>
            <p:ph type="body" sz="quarter" idx="29"/>
          </p:nvPr>
        </p:nvSpPr>
        <p:spPr>
          <a:xfrm>
            <a:off x="5510213" y="3892550"/>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itchFamily="34" charset="0"/>
              </a:defRPr>
            </a:lvl1pPr>
            <a:lvl2pPr marL="0" indent="0">
              <a:spcBef>
                <a:spcPts val="300"/>
              </a:spcBef>
              <a:buNone/>
              <a:defRPr sz="800"/>
            </a:lvl2pPr>
            <a:lvl3pPr marL="72000" indent="-72000">
              <a:spcBef>
                <a:spcPts val="300"/>
              </a:spcBef>
              <a:defRPr sz="800"/>
            </a:lvl3pPr>
            <a:lvl4pPr marL="144000" indent="-72000">
              <a:spcBef>
                <a:spcPts val="300"/>
              </a:spcBef>
              <a:defRPr sz="800"/>
            </a:lvl4pPr>
            <a:lvl5pPr marL="216000" indent="-72000">
              <a:spcBef>
                <a:spcPts val="300"/>
              </a:spcBef>
              <a:defRPr sz="800"/>
            </a:lvl5pPr>
          </a:lstStyle>
          <a:p>
            <a:pPr marL="0" lvl="0" indent="0" algn="l" defTabSz="457200" rtl="0" eaLnBrk="1" latinLnBrk="0" hangingPunct="1">
              <a:spcBef>
                <a:spcPts val="600"/>
              </a:spcBef>
              <a:buClr>
                <a:schemeClr val="tx2"/>
              </a:buClr>
              <a:buFont typeface="Arial"/>
              <a:buNone/>
            </a:pPr>
            <a:r>
              <a:rPr lang="en-US" noProof="0"/>
              <a:t>Edit Master text styles</a:t>
            </a:r>
          </a:p>
          <a:p>
            <a:pPr marL="0" lvl="1" indent="0" algn="l" defTabSz="457200" rtl="0" eaLnBrk="1" latinLnBrk="0" hangingPunct="1">
              <a:spcBef>
                <a:spcPts val="600"/>
              </a:spcBef>
              <a:buClr>
                <a:schemeClr val="tx2"/>
              </a:buClr>
              <a:buFont typeface="Arial"/>
              <a:buNone/>
            </a:pPr>
            <a:r>
              <a:rPr lang="en-US" noProof="0"/>
              <a:t>Second level</a:t>
            </a:r>
          </a:p>
          <a:p>
            <a:pPr marL="0" lvl="2" indent="0" algn="l" defTabSz="457200" rtl="0" eaLnBrk="1" latinLnBrk="0" hangingPunct="1">
              <a:spcBef>
                <a:spcPts val="600"/>
              </a:spcBef>
              <a:buClr>
                <a:schemeClr val="tx2"/>
              </a:buClr>
              <a:buFont typeface="Arial"/>
              <a:buNone/>
            </a:pPr>
            <a:r>
              <a:rPr lang="en-US" noProof="0"/>
              <a:t>Third level</a:t>
            </a:r>
          </a:p>
          <a:p>
            <a:pPr marL="0" lvl="3" indent="0" algn="l" defTabSz="457200" rtl="0" eaLnBrk="1" latinLnBrk="0" hangingPunct="1">
              <a:spcBef>
                <a:spcPts val="600"/>
              </a:spcBef>
              <a:buClr>
                <a:schemeClr val="tx2"/>
              </a:buClr>
              <a:buFont typeface="Arial"/>
              <a:buNone/>
            </a:pPr>
            <a:r>
              <a:rPr lang="en-US" noProof="0"/>
              <a:t>Fourth level</a:t>
            </a:r>
          </a:p>
          <a:p>
            <a:pPr marL="0" lvl="4" indent="0" algn="l" defTabSz="457200" rtl="0" eaLnBrk="1" latinLnBrk="0" hangingPunct="1">
              <a:spcBef>
                <a:spcPts val="600"/>
              </a:spcBef>
              <a:buClr>
                <a:schemeClr val="tx2"/>
              </a:buClr>
              <a:buFont typeface="Arial"/>
              <a:buNone/>
            </a:pPr>
            <a:r>
              <a:rPr lang="en-US" noProof="0"/>
              <a:t>Fifth level</a:t>
            </a:r>
            <a:endParaRPr lang="en-GB" noProof="0" dirty="0"/>
          </a:p>
        </p:txBody>
      </p:sp>
      <p:sp>
        <p:nvSpPr>
          <p:cNvPr id="41" name="Picture Placeholder 8"/>
          <p:cNvSpPr>
            <a:spLocks noGrp="1"/>
          </p:cNvSpPr>
          <p:nvPr>
            <p:ph type="pic" sz="quarter" idx="30" hasCustomPrompt="1"/>
          </p:nvPr>
        </p:nvSpPr>
        <p:spPr>
          <a:xfrm>
            <a:off x="5510213" y="5548550"/>
            <a:ext cx="1548000" cy="468000"/>
          </a:xfrm>
        </p:spPr>
        <p:txBody>
          <a:bodyPr anchor="ctr" anchorCtr="0"/>
          <a:lstStyle>
            <a:lvl1pPr marL="0" indent="0" algn="r">
              <a:buNone/>
              <a:defRPr sz="800"/>
            </a:lvl1pPr>
          </a:lstStyle>
          <a:p>
            <a:r>
              <a:rPr lang="en-GB" noProof="0" dirty="0"/>
              <a:t>[Client logo]</a:t>
            </a:r>
          </a:p>
        </p:txBody>
      </p:sp>
      <p:sp>
        <p:nvSpPr>
          <p:cNvPr id="50" name="Text Placeholder 6"/>
          <p:cNvSpPr>
            <a:spLocks noGrp="1"/>
          </p:cNvSpPr>
          <p:nvPr>
            <p:ph type="body" sz="quarter" idx="31"/>
          </p:nvPr>
        </p:nvSpPr>
        <p:spPr>
          <a:xfrm>
            <a:off x="7229475" y="1603375"/>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itchFamily="34" charset="0"/>
              </a:defRPr>
            </a:lvl1pPr>
            <a:lvl2pPr marL="0" indent="0">
              <a:spcBef>
                <a:spcPts val="300"/>
              </a:spcBef>
              <a:buNone/>
              <a:defRPr sz="800"/>
            </a:lvl2pPr>
            <a:lvl3pPr marL="72000" indent="-72000">
              <a:spcBef>
                <a:spcPts val="300"/>
              </a:spcBef>
              <a:defRPr sz="800"/>
            </a:lvl3pPr>
            <a:lvl4pPr marL="144000" indent="-72000">
              <a:spcBef>
                <a:spcPts val="300"/>
              </a:spcBef>
              <a:defRPr sz="800"/>
            </a:lvl4pPr>
            <a:lvl5pPr marL="216000" indent="-72000">
              <a:spcBef>
                <a:spcPts val="300"/>
              </a:spcBef>
              <a:defRPr sz="800"/>
            </a:lvl5pPr>
          </a:lstStyle>
          <a:p>
            <a:pPr marL="0" lvl="0" indent="0" algn="l" defTabSz="457200" rtl="0" eaLnBrk="1" latinLnBrk="0" hangingPunct="1">
              <a:spcBef>
                <a:spcPts val="600"/>
              </a:spcBef>
              <a:buClr>
                <a:schemeClr val="tx2"/>
              </a:buClr>
              <a:buFont typeface="Arial"/>
              <a:buNone/>
            </a:pPr>
            <a:r>
              <a:rPr lang="en-US" noProof="0"/>
              <a:t>Edit Master text styles</a:t>
            </a:r>
          </a:p>
          <a:p>
            <a:pPr marL="0" lvl="1" indent="0" algn="l" defTabSz="457200" rtl="0" eaLnBrk="1" latinLnBrk="0" hangingPunct="1">
              <a:spcBef>
                <a:spcPts val="600"/>
              </a:spcBef>
              <a:buClr>
                <a:schemeClr val="tx2"/>
              </a:buClr>
              <a:buFont typeface="Arial"/>
              <a:buNone/>
            </a:pPr>
            <a:r>
              <a:rPr lang="en-US" noProof="0"/>
              <a:t>Second level</a:t>
            </a:r>
          </a:p>
          <a:p>
            <a:pPr marL="0" lvl="2" indent="0" algn="l" defTabSz="457200" rtl="0" eaLnBrk="1" latinLnBrk="0" hangingPunct="1">
              <a:spcBef>
                <a:spcPts val="600"/>
              </a:spcBef>
              <a:buClr>
                <a:schemeClr val="tx2"/>
              </a:buClr>
              <a:buFont typeface="Arial"/>
              <a:buNone/>
            </a:pPr>
            <a:r>
              <a:rPr lang="en-US" noProof="0"/>
              <a:t>Third level</a:t>
            </a:r>
          </a:p>
          <a:p>
            <a:pPr marL="0" lvl="3" indent="0" algn="l" defTabSz="457200" rtl="0" eaLnBrk="1" latinLnBrk="0" hangingPunct="1">
              <a:spcBef>
                <a:spcPts val="600"/>
              </a:spcBef>
              <a:buClr>
                <a:schemeClr val="tx2"/>
              </a:buClr>
              <a:buFont typeface="Arial"/>
              <a:buNone/>
            </a:pPr>
            <a:r>
              <a:rPr lang="en-US" noProof="0"/>
              <a:t>Fourth level</a:t>
            </a:r>
          </a:p>
          <a:p>
            <a:pPr marL="0" lvl="4" indent="0" algn="l" defTabSz="457200" rtl="0" eaLnBrk="1" latinLnBrk="0" hangingPunct="1">
              <a:spcBef>
                <a:spcPts val="600"/>
              </a:spcBef>
              <a:buClr>
                <a:schemeClr val="tx2"/>
              </a:buClr>
              <a:buFont typeface="Arial"/>
              <a:buNone/>
            </a:pPr>
            <a:r>
              <a:rPr lang="en-US" noProof="0"/>
              <a:t>Fifth level</a:t>
            </a:r>
            <a:endParaRPr lang="en-GB" noProof="0" dirty="0"/>
          </a:p>
        </p:txBody>
      </p:sp>
      <p:sp>
        <p:nvSpPr>
          <p:cNvPr id="51" name="Picture Placeholder 8"/>
          <p:cNvSpPr>
            <a:spLocks noGrp="1"/>
          </p:cNvSpPr>
          <p:nvPr>
            <p:ph type="pic" sz="quarter" idx="32" hasCustomPrompt="1"/>
          </p:nvPr>
        </p:nvSpPr>
        <p:spPr>
          <a:xfrm>
            <a:off x="7229475" y="3259375"/>
            <a:ext cx="1548000" cy="468000"/>
          </a:xfrm>
        </p:spPr>
        <p:txBody>
          <a:bodyPr anchor="ctr" anchorCtr="0"/>
          <a:lstStyle>
            <a:lvl1pPr marL="0" indent="0" algn="r">
              <a:buNone/>
              <a:defRPr sz="800"/>
            </a:lvl1pPr>
          </a:lstStyle>
          <a:p>
            <a:r>
              <a:rPr lang="en-GB" noProof="0" dirty="0"/>
              <a:t>[Client logo]</a:t>
            </a:r>
          </a:p>
        </p:txBody>
      </p:sp>
      <p:sp>
        <p:nvSpPr>
          <p:cNvPr id="52" name="Text Placeholder 6"/>
          <p:cNvSpPr>
            <a:spLocks noGrp="1"/>
          </p:cNvSpPr>
          <p:nvPr>
            <p:ph type="body" sz="quarter" idx="33"/>
          </p:nvPr>
        </p:nvSpPr>
        <p:spPr>
          <a:xfrm>
            <a:off x="7229475" y="3892550"/>
            <a:ext cx="1548000" cy="1656000"/>
          </a:xfrm>
          <a:blipFill>
            <a:blip r:embed="rId2"/>
            <a:stretch>
              <a:fillRect/>
            </a:stretch>
          </a:blipFill>
        </p:spPr>
        <p:txBody>
          <a:bodyPr lIns="72000" tIns="64800" rIns="72000" bIns="72000"/>
          <a:lstStyle>
            <a:lvl1pPr marL="0" indent="0">
              <a:spcBef>
                <a:spcPts val="600"/>
              </a:spcBef>
              <a:buNone/>
              <a:defRPr lang="en-US" sz="800" b="1" kern="1200" dirty="0" smtClean="0">
                <a:solidFill>
                  <a:schemeClr val="tx2"/>
                </a:solidFill>
                <a:latin typeface="+mn-lt"/>
                <a:ea typeface="+mn-ea"/>
                <a:cs typeface="Arial" pitchFamily="34" charset="0"/>
              </a:defRPr>
            </a:lvl1pPr>
            <a:lvl2pPr marL="0" indent="0">
              <a:spcBef>
                <a:spcPts val="300"/>
              </a:spcBef>
              <a:buNone/>
              <a:defRPr sz="800"/>
            </a:lvl2pPr>
            <a:lvl3pPr marL="72000" indent="-72000">
              <a:spcBef>
                <a:spcPts val="300"/>
              </a:spcBef>
              <a:defRPr sz="800"/>
            </a:lvl3pPr>
            <a:lvl4pPr marL="144000" indent="-72000">
              <a:spcBef>
                <a:spcPts val="300"/>
              </a:spcBef>
              <a:defRPr sz="800"/>
            </a:lvl4pPr>
            <a:lvl5pPr marL="216000" indent="-72000">
              <a:spcBef>
                <a:spcPts val="300"/>
              </a:spcBef>
              <a:defRPr sz="800"/>
            </a:lvl5pPr>
          </a:lstStyle>
          <a:p>
            <a:pPr marL="0" lvl="0" indent="0" algn="l" defTabSz="457200" rtl="0" eaLnBrk="1" latinLnBrk="0" hangingPunct="1">
              <a:spcBef>
                <a:spcPts val="600"/>
              </a:spcBef>
              <a:buClr>
                <a:schemeClr val="tx2"/>
              </a:buClr>
              <a:buFont typeface="Arial"/>
              <a:buNone/>
            </a:pPr>
            <a:r>
              <a:rPr lang="en-US" noProof="0"/>
              <a:t>Edit Master text styles</a:t>
            </a:r>
          </a:p>
          <a:p>
            <a:pPr marL="0" lvl="1" indent="0" algn="l" defTabSz="457200" rtl="0" eaLnBrk="1" latinLnBrk="0" hangingPunct="1">
              <a:spcBef>
                <a:spcPts val="600"/>
              </a:spcBef>
              <a:buClr>
                <a:schemeClr val="tx2"/>
              </a:buClr>
              <a:buFont typeface="Arial"/>
              <a:buNone/>
            </a:pPr>
            <a:r>
              <a:rPr lang="en-US" noProof="0"/>
              <a:t>Second level</a:t>
            </a:r>
          </a:p>
          <a:p>
            <a:pPr marL="0" lvl="2" indent="0" algn="l" defTabSz="457200" rtl="0" eaLnBrk="1" latinLnBrk="0" hangingPunct="1">
              <a:spcBef>
                <a:spcPts val="600"/>
              </a:spcBef>
              <a:buClr>
                <a:schemeClr val="tx2"/>
              </a:buClr>
              <a:buFont typeface="Arial"/>
              <a:buNone/>
            </a:pPr>
            <a:r>
              <a:rPr lang="en-US" noProof="0"/>
              <a:t>Third level</a:t>
            </a:r>
          </a:p>
          <a:p>
            <a:pPr marL="0" lvl="3" indent="0" algn="l" defTabSz="457200" rtl="0" eaLnBrk="1" latinLnBrk="0" hangingPunct="1">
              <a:spcBef>
                <a:spcPts val="600"/>
              </a:spcBef>
              <a:buClr>
                <a:schemeClr val="tx2"/>
              </a:buClr>
              <a:buFont typeface="Arial"/>
              <a:buNone/>
            </a:pPr>
            <a:r>
              <a:rPr lang="en-US" noProof="0"/>
              <a:t>Fourth level</a:t>
            </a:r>
          </a:p>
          <a:p>
            <a:pPr marL="0" lvl="4" indent="0" algn="l" defTabSz="457200" rtl="0" eaLnBrk="1" latinLnBrk="0" hangingPunct="1">
              <a:spcBef>
                <a:spcPts val="600"/>
              </a:spcBef>
              <a:buClr>
                <a:schemeClr val="tx2"/>
              </a:buClr>
              <a:buFont typeface="Arial"/>
              <a:buNone/>
            </a:pPr>
            <a:r>
              <a:rPr lang="en-US" noProof="0"/>
              <a:t>Fifth level</a:t>
            </a:r>
            <a:endParaRPr lang="en-GB" noProof="0" dirty="0"/>
          </a:p>
        </p:txBody>
      </p:sp>
      <p:sp>
        <p:nvSpPr>
          <p:cNvPr id="53" name="Picture Placeholder 8"/>
          <p:cNvSpPr>
            <a:spLocks noGrp="1"/>
          </p:cNvSpPr>
          <p:nvPr>
            <p:ph type="pic" sz="quarter" idx="34" hasCustomPrompt="1"/>
          </p:nvPr>
        </p:nvSpPr>
        <p:spPr>
          <a:xfrm>
            <a:off x="7229475" y="5548550"/>
            <a:ext cx="1548000" cy="468000"/>
          </a:xfrm>
        </p:spPr>
        <p:txBody>
          <a:bodyPr anchor="ctr" anchorCtr="0"/>
          <a:lstStyle>
            <a:lvl1pPr marL="0" indent="0" algn="r">
              <a:buNone/>
              <a:defRPr sz="800"/>
            </a:lvl1pPr>
          </a:lstStyle>
          <a:p>
            <a:r>
              <a:rPr lang="en-GB" noProof="0" dirty="0"/>
              <a:t>[Client logo]</a:t>
            </a:r>
          </a:p>
        </p:txBody>
      </p:sp>
      <p:sp>
        <p:nvSpPr>
          <p:cNvPr id="2" name="Footer Placeholder 1"/>
          <p:cNvSpPr>
            <a:spLocks noGrp="1"/>
          </p:cNvSpPr>
          <p:nvPr>
            <p:ph type="ftr" sz="quarter" idx="38"/>
          </p:nvPr>
        </p:nvSpPr>
        <p:spPr/>
        <p:txBody>
          <a:bodyPr/>
          <a:lstStyle/>
          <a:p>
            <a:r>
              <a:rPr lang="en-GB" noProof="0" dirty="0"/>
              <a:t>Footer or alternate date</a:t>
            </a:r>
          </a:p>
        </p:txBody>
      </p:sp>
    </p:spTree>
    <p:extLst>
      <p:ext uri="{BB962C8B-B14F-4D97-AF65-F5344CB8AC3E}">
        <p14:creationId xmlns:p14="http://schemas.microsoft.com/office/powerpoint/2010/main" val="7100827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with Gradient Back">
    <p:spTree>
      <p:nvGrpSpPr>
        <p:cNvPr id="1" name=""/>
        <p:cNvGrpSpPr/>
        <p:nvPr/>
      </p:nvGrpSpPr>
      <p:grpSpPr>
        <a:xfrm>
          <a:off x="0" y="0"/>
          <a:ext cx="0" cy="0"/>
          <a:chOff x="0" y="0"/>
          <a:chExt cx="0" cy="0"/>
        </a:xfrm>
      </p:grpSpPr>
      <p:sp>
        <p:nvSpPr>
          <p:cNvPr id="6" name="Rectangle 5"/>
          <p:cNvSpPr/>
          <p:nvPr userDrawn="1"/>
        </p:nvSpPr>
        <p:spPr>
          <a:xfrm>
            <a:off x="0" y="0"/>
            <a:ext cx="9143999" cy="6371771"/>
          </a:xfrm>
          <a:prstGeom prst="rect">
            <a:avLst/>
          </a:prstGeom>
          <a:gradFill flip="none" rotWithShape="1">
            <a:gsLst>
              <a:gs pos="0">
                <a:srgbClr val="FFFFFF"/>
              </a:gs>
              <a:gs pos="100000">
                <a:srgbClr val="D5D5D2"/>
              </a:gs>
            </a:gsLst>
            <a:lin ang="540000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dirty="0"/>
          </a:p>
        </p:txBody>
      </p:sp>
      <p:sp>
        <p:nvSpPr>
          <p:cNvPr id="3" name="Date Placeholder 2"/>
          <p:cNvSpPr>
            <a:spLocks noGrp="1"/>
          </p:cNvSpPr>
          <p:nvPr>
            <p:ph type="dt" sz="half" idx="10"/>
          </p:nvPr>
        </p:nvSpPr>
        <p:spPr/>
        <p:txBody>
          <a:bodyPr/>
          <a:lstStyle/>
          <a:p>
            <a:fld id="{9BE3D8BB-961C-4B06-8F8C-A844102086EA}" type="datetime1">
              <a:rPr lang="en-GB" noProof="0" smtClean="0"/>
              <a:t>25/04/2019</a:t>
            </a:fld>
            <a:endParaRPr lang="en-GB" noProof="0" dirty="0"/>
          </a:p>
        </p:txBody>
      </p:sp>
      <p:sp>
        <p:nvSpPr>
          <p:cNvPr id="5" name="Slide Number Placeholder 4"/>
          <p:cNvSpPr>
            <a:spLocks noGrp="1"/>
          </p:cNvSpPr>
          <p:nvPr>
            <p:ph type="sldNum" sz="quarter" idx="12"/>
          </p:nvPr>
        </p:nvSpPr>
        <p:spPr/>
        <p:txBody>
          <a:bodyPr/>
          <a:lstStyle/>
          <a:p>
            <a:fld id="{D34DACC3-9742-4940-92E6-4CAB853A3218}" type="slidenum">
              <a:rPr lang="en-GB" noProof="0" smtClean="0"/>
              <a:pPr/>
              <a:t>‹N°›</a:t>
            </a:fld>
            <a:endParaRPr lang="en-GB" noProof="0" dirty="0"/>
          </a:p>
        </p:txBody>
      </p:sp>
      <p:sp>
        <p:nvSpPr>
          <p:cNvPr id="4" name="Title 3"/>
          <p:cNvSpPr>
            <a:spLocks noGrp="1"/>
          </p:cNvSpPr>
          <p:nvPr>
            <p:ph type="title"/>
          </p:nvPr>
        </p:nvSpPr>
        <p:spPr/>
        <p:txBody>
          <a:bodyPr/>
          <a:lstStyle>
            <a:lvl1pPr>
              <a:defRPr>
                <a:latin typeface="+mj-lt"/>
              </a:defRPr>
            </a:lvl1pPr>
          </a:lstStyle>
          <a:p>
            <a:r>
              <a:rPr lang="en-US" noProof="0"/>
              <a:t>Click to edit Master title style</a:t>
            </a:r>
            <a:endParaRPr lang="en-GB" noProof="0" dirty="0"/>
          </a:p>
        </p:txBody>
      </p:sp>
      <p:sp>
        <p:nvSpPr>
          <p:cNvPr id="2" name="Footer Placeholder 1"/>
          <p:cNvSpPr>
            <a:spLocks noGrp="1"/>
          </p:cNvSpPr>
          <p:nvPr>
            <p:ph type="ftr" sz="quarter" idx="15"/>
          </p:nvPr>
        </p:nvSpPr>
        <p:spPr/>
        <p:txBody>
          <a:bodyPr/>
          <a:lstStyle/>
          <a:p>
            <a:r>
              <a:rPr lang="en-GB" noProof="0" dirty="0"/>
              <a:t>Footer or alternate date</a:t>
            </a:r>
          </a:p>
        </p:txBody>
      </p:sp>
      <p:sp>
        <p:nvSpPr>
          <p:cNvPr id="9" name="Subtitle Placeholder 6"/>
          <p:cNvSpPr>
            <a:spLocks noGrp="1"/>
          </p:cNvSpPr>
          <p:nvPr>
            <p:ph type="body" sz="quarter" idx="24" hasCustomPrompt="1"/>
          </p:nvPr>
        </p:nvSpPr>
        <p:spPr>
          <a:xfrm>
            <a:off x="366713" y="790575"/>
            <a:ext cx="8408987" cy="396000"/>
          </a:xfrm>
        </p:spPr>
        <p:txBody>
          <a:bodyPr/>
          <a:lstStyle>
            <a:lvl1pPr marL="0" indent="0">
              <a:lnSpc>
                <a:spcPct val="95000"/>
              </a:lnSpc>
              <a:buNone/>
              <a:defRPr sz="2600">
                <a:solidFill>
                  <a:schemeClr val="accent2"/>
                </a:solidFill>
              </a:defRPr>
            </a:lvl1pPr>
          </a:lstStyle>
          <a:p>
            <a:pPr lvl="0"/>
            <a:r>
              <a:rPr lang="en-GB" noProof="0" dirty="0"/>
              <a:t>Click to add subtitle</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hank you">
    <p:spTree>
      <p:nvGrpSpPr>
        <p:cNvPr id="1" name=""/>
        <p:cNvGrpSpPr/>
        <p:nvPr/>
      </p:nvGrpSpPr>
      <p:grpSpPr>
        <a:xfrm>
          <a:off x="0" y="0"/>
          <a:ext cx="0" cy="0"/>
          <a:chOff x="0" y="0"/>
          <a:chExt cx="0" cy="0"/>
        </a:xfrm>
      </p:grpSpPr>
      <p:cxnSp>
        <p:nvCxnSpPr>
          <p:cNvPr id="11" name="Straight Connector 10"/>
          <p:cNvCxnSpPr/>
          <p:nvPr/>
        </p:nvCxnSpPr>
        <p:spPr>
          <a:xfrm>
            <a:off x="376239" y="4051919"/>
            <a:ext cx="839946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31950" y="558000"/>
            <a:ext cx="1743749" cy="334800"/>
          </a:xfrm>
          <a:prstGeom prst="rect">
            <a:avLst/>
          </a:prstGeom>
        </p:spPr>
      </p:pic>
      <p:sp>
        <p:nvSpPr>
          <p:cNvPr id="15" name="Date Placeholder 14"/>
          <p:cNvSpPr>
            <a:spLocks noGrp="1"/>
          </p:cNvSpPr>
          <p:nvPr userDrawn="1">
            <p:ph type="dt" sz="half" idx="11"/>
          </p:nvPr>
        </p:nvSpPr>
        <p:spPr>
          <a:xfrm>
            <a:off x="366713" y="6715036"/>
            <a:ext cx="2160000" cy="144000"/>
          </a:xfrm>
        </p:spPr>
        <p:txBody>
          <a:bodyPr/>
          <a:lstStyle>
            <a:lvl1pPr>
              <a:defRPr>
                <a:solidFill>
                  <a:schemeClr val="bg1"/>
                </a:solidFill>
              </a:defRPr>
            </a:lvl1pPr>
          </a:lstStyle>
          <a:p>
            <a:fld id="{D4E1AA52-FB70-4725-9AD9-496829432D9F}" type="datetime1">
              <a:rPr lang="en-GB" noProof="0" smtClean="0"/>
              <a:t>25/04/2019</a:t>
            </a:fld>
            <a:endParaRPr lang="en-GB" noProof="0" dirty="0"/>
          </a:p>
        </p:txBody>
      </p:sp>
      <p:sp>
        <p:nvSpPr>
          <p:cNvPr id="16" name="Footer Placeholder 15"/>
          <p:cNvSpPr>
            <a:spLocks noGrp="1"/>
          </p:cNvSpPr>
          <p:nvPr userDrawn="1">
            <p:ph type="ftr" sz="quarter" idx="12"/>
          </p:nvPr>
        </p:nvSpPr>
        <p:spPr>
          <a:xfrm>
            <a:off x="4737100" y="6714000"/>
            <a:ext cx="2160000" cy="144000"/>
          </a:xfrm>
        </p:spPr>
        <p:txBody>
          <a:bodyPr/>
          <a:lstStyle>
            <a:lvl1pPr>
              <a:defRPr>
                <a:solidFill>
                  <a:schemeClr val="bg1"/>
                </a:solidFill>
              </a:defRPr>
            </a:lvl1pPr>
          </a:lstStyle>
          <a:p>
            <a:r>
              <a:rPr lang="en-GB" noProof="0" dirty="0"/>
              <a:t>Footer or alternate date</a:t>
            </a:r>
          </a:p>
        </p:txBody>
      </p:sp>
      <p:sp>
        <p:nvSpPr>
          <p:cNvPr id="17" name="Slide Number Placeholder 16"/>
          <p:cNvSpPr>
            <a:spLocks noGrp="1"/>
          </p:cNvSpPr>
          <p:nvPr userDrawn="1">
            <p:ph type="sldNum" sz="quarter" idx="13"/>
          </p:nvPr>
        </p:nvSpPr>
        <p:spPr>
          <a:xfrm>
            <a:off x="7494482" y="6713474"/>
            <a:ext cx="144000" cy="144000"/>
          </a:xfrm>
        </p:spPr>
        <p:txBody>
          <a:bodyPr/>
          <a:lstStyle>
            <a:lvl1pPr>
              <a:defRPr>
                <a:solidFill>
                  <a:schemeClr val="bg1"/>
                </a:solidFill>
              </a:defRPr>
            </a:lvl1pPr>
          </a:lstStyle>
          <a:p>
            <a:fld id="{D34DACC3-9742-4940-92E6-4CAB853A3218}" type="slidenum">
              <a:rPr lang="en-GB" noProof="0" smtClean="0"/>
              <a:pPr/>
              <a:t>‹N°›</a:t>
            </a:fld>
            <a:endParaRPr lang="en-GB" noProof="0" dirty="0"/>
          </a:p>
        </p:txBody>
      </p:sp>
      <p:sp>
        <p:nvSpPr>
          <p:cNvPr id="2" name="Title 1"/>
          <p:cNvSpPr>
            <a:spLocks noGrp="1"/>
          </p:cNvSpPr>
          <p:nvPr>
            <p:ph type="title" hasCustomPrompt="1"/>
          </p:nvPr>
        </p:nvSpPr>
        <p:spPr>
          <a:xfrm>
            <a:off x="366714" y="348298"/>
            <a:ext cx="5143500" cy="576000"/>
          </a:xfrm>
        </p:spPr>
        <p:txBody>
          <a:bodyPr/>
          <a:lstStyle>
            <a:lvl1pPr>
              <a:defRPr sz="3600" b="0"/>
            </a:lvl1pPr>
          </a:lstStyle>
          <a:p>
            <a:r>
              <a:rPr lang="en-GB" noProof="0" dirty="0"/>
              <a:t>Click to add ‘thank you’</a:t>
            </a:r>
          </a:p>
        </p:txBody>
      </p:sp>
      <p:sp>
        <p:nvSpPr>
          <p:cNvPr id="13" name="Text Placeholder 2"/>
          <p:cNvSpPr>
            <a:spLocks noGrp="1"/>
          </p:cNvSpPr>
          <p:nvPr>
            <p:ph type="body" sz="quarter" idx="14" hasCustomPrompt="1"/>
          </p:nvPr>
        </p:nvSpPr>
        <p:spPr>
          <a:xfrm>
            <a:off x="366712" y="2040415"/>
            <a:ext cx="4370387" cy="1852135"/>
          </a:xfrm>
        </p:spPr>
        <p:txBody>
          <a:bodyPr/>
          <a:lstStyle>
            <a:lvl1pPr marL="0" indent="0" algn="l" defTabSz="457200" rtl="0" eaLnBrk="1" latinLnBrk="0" hangingPunct="1">
              <a:lnSpc>
                <a:spcPts val="2000"/>
              </a:lnSpc>
              <a:spcBef>
                <a:spcPts val="0"/>
              </a:spcBef>
              <a:spcAft>
                <a:spcPts val="300"/>
              </a:spcAft>
              <a:buClr>
                <a:schemeClr val="accent1"/>
              </a:buClr>
              <a:buFont typeface="Arial"/>
              <a:buNone/>
              <a:defRPr lang="en-US" sz="1800" kern="1200" dirty="0" smtClean="0">
                <a:solidFill>
                  <a:srgbClr val="565A5C"/>
                </a:solidFill>
                <a:effectLst/>
                <a:latin typeface="+mn-lt"/>
                <a:ea typeface="Arial"/>
                <a:cs typeface="Arial"/>
              </a:defRPr>
            </a:lvl1pPr>
            <a:lvl2pPr>
              <a:spcBef>
                <a:spcPts val="0"/>
              </a:spcBef>
              <a:defRPr>
                <a:latin typeface="+mn-lt"/>
              </a:defRPr>
            </a:lvl2pPr>
            <a:lvl3pPr>
              <a:defRPr>
                <a:latin typeface="+mn-lt"/>
              </a:defRPr>
            </a:lvl3pPr>
            <a:lvl4pPr>
              <a:defRPr>
                <a:latin typeface="+mn-lt"/>
              </a:defRPr>
            </a:lvl4pPr>
            <a:lvl5pPr>
              <a:defRPr>
                <a:latin typeface="+mn-lt"/>
              </a:defRPr>
            </a:lvl5pPr>
          </a:lstStyle>
          <a:p>
            <a:pPr lvl="0"/>
            <a:r>
              <a:rPr lang="en-GB" noProof="0" dirty="0"/>
              <a:t>Office name and address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Text Placeholder 4"/>
          <p:cNvSpPr>
            <a:spLocks noGrp="1"/>
          </p:cNvSpPr>
          <p:nvPr>
            <p:ph type="body" sz="quarter" idx="15"/>
          </p:nvPr>
        </p:nvSpPr>
        <p:spPr>
          <a:xfrm>
            <a:off x="366713" y="4153191"/>
            <a:ext cx="8408987" cy="1857084"/>
          </a:xfrm>
        </p:spPr>
        <p:txBody>
          <a:bodyPr anchor="ctr" anchorCtr="0"/>
          <a:lstStyle>
            <a:lvl1pPr marL="0" indent="0">
              <a:spcBef>
                <a:spcPts val="0"/>
              </a:spcBef>
              <a:buNone/>
              <a:defRPr sz="1400">
                <a:solidFill>
                  <a:schemeClr val="tx2"/>
                </a:solidFill>
              </a:defRPr>
            </a:lvl1pPr>
            <a:lvl2pPr marL="183600">
              <a:spcBef>
                <a:spcPts val="0"/>
              </a:spcBef>
              <a:defRPr sz="1400">
                <a:solidFill>
                  <a:schemeClr val="tx1"/>
                </a:solidFill>
              </a:defRPr>
            </a:lvl2pPr>
            <a:lvl3pPr>
              <a:defRPr sz="1400"/>
            </a:lvl3pPr>
            <a:lvl4pPr>
              <a:defRPr sz="1400"/>
            </a:lvl4pPr>
            <a:lvl5pPr>
              <a:defRPr sz="1400"/>
            </a:lvl5pPr>
          </a:lstStyle>
          <a:p>
            <a:pPr lvl="0"/>
            <a:r>
              <a:rPr lang="en-US" noProof="0"/>
              <a:t>Edit Master text styles</a:t>
            </a:r>
          </a:p>
          <a:p>
            <a:pPr lvl="1"/>
            <a:r>
              <a:rPr lang="en-US" noProof="0"/>
              <a:t>Second level</a:t>
            </a:r>
          </a:p>
        </p:txBody>
      </p:sp>
      <p:sp>
        <p:nvSpPr>
          <p:cNvPr id="7" name="Text Placeholder 6"/>
          <p:cNvSpPr>
            <a:spLocks noGrp="1"/>
          </p:cNvSpPr>
          <p:nvPr>
            <p:ph type="body" sz="quarter" idx="16"/>
          </p:nvPr>
        </p:nvSpPr>
        <p:spPr>
          <a:xfrm>
            <a:off x="366712" y="6058773"/>
            <a:ext cx="8408987" cy="442040"/>
          </a:xfrm>
        </p:spPr>
        <p:txBody>
          <a:bodyPr anchor="b" anchorCtr="0"/>
          <a:lstStyle>
            <a:lvl1pPr marL="0" indent="0">
              <a:lnSpc>
                <a:spcPts val="700"/>
              </a:lnSpc>
              <a:spcBef>
                <a:spcPts val="0"/>
              </a:spcBef>
              <a:buNone/>
              <a:defRPr sz="650"/>
            </a:lvl1pPr>
          </a:lstStyle>
          <a:p>
            <a:pPr lvl="0"/>
            <a:r>
              <a:rPr lang="en-US" noProof="0"/>
              <a:t>Edit Master text styles</a:t>
            </a:r>
          </a:p>
        </p:txBody>
      </p:sp>
    </p:spTree>
    <p:extLst>
      <p:ext uri="{BB962C8B-B14F-4D97-AF65-F5344CB8AC3E}">
        <p14:creationId xmlns:p14="http://schemas.microsoft.com/office/powerpoint/2010/main" val="40021148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Bilingual Title Slide">
    <p:bg>
      <p:bgPr>
        <a:gradFill flip="none" rotWithShape="1">
          <a:gsLst>
            <a:gs pos="0">
              <a:schemeClr val="accent1"/>
            </a:gs>
            <a:gs pos="100000">
              <a:schemeClr val="tx2"/>
            </a:gs>
          </a:gsLst>
          <a:lin ang="5400000" scaled="1"/>
          <a:tileRect/>
        </a:gradFill>
        <a:effectLst/>
      </p:bgPr>
    </p:bg>
    <p:spTree>
      <p:nvGrpSpPr>
        <p:cNvPr id="1" name=""/>
        <p:cNvGrpSpPr/>
        <p:nvPr/>
      </p:nvGrpSpPr>
      <p:grpSpPr>
        <a:xfrm>
          <a:off x="0" y="0"/>
          <a:ext cx="0" cy="0"/>
          <a:chOff x="0" y="0"/>
          <a:chExt cx="0" cy="0"/>
        </a:xfrm>
      </p:grpSpPr>
      <p:sp>
        <p:nvSpPr>
          <p:cNvPr id="12" name="Freeform 5"/>
          <p:cNvSpPr>
            <a:spLocks/>
          </p:cNvSpPr>
          <p:nvPr userDrawn="1"/>
        </p:nvSpPr>
        <p:spPr bwMode="auto">
          <a:xfrm>
            <a:off x="0" y="0"/>
            <a:ext cx="8793784" cy="6858000"/>
          </a:xfrm>
          <a:custGeom>
            <a:avLst/>
            <a:gdLst>
              <a:gd name="T0" fmla="*/ 0 w 2770"/>
              <a:gd name="T1" fmla="*/ 2160 h 2160"/>
              <a:gd name="T2" fmla="*/ 1683 w 2770"/>
              <a:gd name="T3" fmla="*/ 2160 h 2160"/>
              <a:gd name="T4" fmla="*/ 2757 w 2770"/>
              <a:gd name="T5" fmla="*/ 1115 h 2160"/>
              <a:gd name="T6" fmla="*/ 2757 w 2770"/>
              <a:gd name="T7" fmla="*/ 1070 h 2160"/>
              <a:gd name="T8" fmla="*/ 1637 w 2770"/>
              <a:gd name="T9" fmla="*/ 0 h 2160"/>
              <a:gd name="T10" fmla="*/ 0 w 2770"/>
              <a:gd name="T11" fmla="*/ 0 h 2160"/>
              <a:gd name="T12" fmla="*/ 0 w 2770"/>
              <a:gd name="T13" fmla="*/ 2160 h 2160"/>
            </a:gdLst>
            <a:ahLst/>
            <a:cxnLst>
              <a:cxn ang="0">
                <a:pos x="T0" y="T1"/>
              </a:cxn>
              <a:cxn ang="0">
                <a:pos x="T2" y="T3"/>
              </a:cxn>
              <a:cxn ang="0">
                <a:pos x="T4" y="T5"/>
              </a:cxn>
              <a:cxn ang="0">
                <a:pos x="T6" y="T7"/>
              </a:cxn>
              <a:cxn ang="0">
                <a:pos x="T8" y="T9"/>
              </a:cxn>
              <a:cxn ang="0">
                <a:pos x="T10" y="T11"/>
              </a:cxn>
              <a:cxn ang="0">
                <a:pos x="T12" y="T13"/>
              </a:cxn>
            </a:cxnLst>
            <a:rect l="0" t="0" r="r" b="b"/>
            <a:pathLst>
              <a:path w="2770" h="2160">
                <a:moveTo>
                  <a:pt x="0" y="2160"/>
                </a:moveTo>
                <a:cubicBezTo>
                  <a:pt x="1683" y="2160"/>
                  <a:pt x="1683" y="2160"/>
                  <a:pt x="1683" y="2160"/>
                </a:cubicBezTo>
                <a:cubicBezTo>
                  <a:pt x="2757" y="1115"/>
                  <a:pt x="2757" y="1115"/>
                  <a:pt x="2757" y="1115"/>
                </a:cubicBezTo>
                <a:cubicBezTo>
                  <a:pt x="2770" y="1103"/>
                  <a:pt x="2770" y="1082"/>
                  <a:pt x="2757" y="1070"/>
                </a:cubicBezTo>
                <a:cubicBezTo>
                  <a:pt x="1637" y="0"/>
                  <a:pt x="1637" y="0"/>
                  <a:pt x="1637" y="0"/>
                </a:cubicBezTo>
                <a:cubicBezTo>
                  <a:pt x="0" y="0"/>
                  <a:pt x="0" y="0"/>
                  <a:pt x="0" y="0"/>
                </a:cubicBezTo>
                <a:lnTo>
                  <a:pt x="0" y="2160"/>
                </a:lnTo>
                <a:close/>
              </a:path>
            </a:pathLst>
          </a:custGeom>
          <a:gradFill flip="none" rotWithShape="1">
            <a:gsLst>
              <a:gs pos="40000">
                <a:schemeClr val="tx2"/>
              </a:gs>
              <a:gs pos="0">
                <a:schemeClr val="tx2"/>
              </a:gs>
              <a:gs pos="100000">
                <a:srgbClr val="9C5FB5">
                  <a:alpha val="80000"/>
                </a:srgbClr>
              </a:gs>
            </a:gsLst>
            <a:lin ang="18600000" scaled="0"/>
            <a:tileRect/>
          </a:gradFill>
          <a:ln>
            <a:noFill/>
          </a:ln>
        </p:spPr>
        <p:txBody>
          <a:bodyPr vert="horz" wrap="square" lIns="91440" tIns="45720" rIns="91440" bIns="45720" numCol="1" anchor="t" anchorCtr="0" compatLnSpc="1">
            <a:prstTxWarp prst="textNoShape">
              <a:avLst/>
            </a:prstTxWarp>
          </a:bodyPr>
          <a:lstStyle/>
          <a:p>
            <a:pPr lvl="0"/>
            <a:endParaRPr lang="en-GB" noProof="0"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31950" y="559117"/>
            <a:ext cx="1743749" cy="334799"/>
          </a:xfrm>
          <a:prstGeom prst="rect">
            <a:avLst/>
          </a:prstGeom>
        </p:spPr>
      </p:pic>
      <p:sp>
        <p:nvSpPr>
          <p:cNvPr id="8" name="Title 1"/>
          <p:cNvSpPr>
            <a:spLocks noGrp="1"/>
          </p:cNvSpPr>
          <p:nvPr>
            <p:ph type="ctrTitle" hasCustomPrompt="1"/>
          </p:nvPr>
        </p:nvSpPr>
        <p:spPr bwMode="gray">
          <a:xfrm>
            <a:off x="366712" y="1839050"/>
            <a:ext cx="4370387" cy="492443"/>
          </a:xfrm>
        </p:spPr>
        <p:txBody>
          <a:bodyPr wrap="square" lIns="0" tIns="0" rIns="0" bIns="0" anchor="b" anchorCtr="0">
            <a:noAutofit/>
          </a:bodyPr>
          <a:lstStyle>
            <a:lvl1pPr algn="l">
              <a:lnSpc>
                <a:spcPct val="100000"/>
              </a:lnSpc>
              <a:defRPr sz="3200" b="1">
                <a:solidFill>
                  <a:schemeClr val="bg1"/>
                </a:solidFill>
                <a:latin typeface="+mj-lt"/>
                <a:ea typeface="+mj-ea"/>
                <a:cs typeface="Arial" pitchFamily="34" charset="0"/>
              </a:defRPr>
            </a:lvl1pPr>
          </a:lstStyle>
          <a:p>
            <a:r>
              <a:rPr lang="en-GB" noProof="0" dirty="0"/>
              <a:t>Chinese title</a:t>
            </a:r>
          </a:p>
        </p:txBody>
      </p:sp>
      <p:sp>
        <p:nvSpPr>
          <p:cNvPr id="10" name="Subtitle 2"/>
          <p:cNvSpPr>
            <a:spLocks noGrp="1"/>
          </p:cNvSpPr>
          <p:nvPr>
            <p:ph type="subTitle" idx="1" hasCustomPrompt="1"/>
          </p:nvPr>
        </p:nvSpPr>
        <p:spPr bwMode="gray">
          <a:xfrm>
            <a:off x="366712" y="2388384"/>
            <a:ext cx="4370387" cy="1080000"/>
          </a:xfrm>
        </p:spPr>
        <p:txBody>
          <a:bodyPr wrap="square" lIns="432000" tIns="0" rIns="0" bIns="0">
            <a:noAutofit/>
          </a:bodyPr>
          <a:lstStyle>
            <a:lvl1pPr marL="0" indent="0" algn="l">
              <a:lnSpc>
                <a:spcPct val="90000"/>
              </a:lnSpc>
              <a:spcBef>
                <a:spcPts val="0"/>
              </a:spcBef>
              <a:buNone/>
              <a:defRPr sz="3200" b="0" baseline="0">
                <a:solidFill>
                  <a:schemeClr val="bg1"/>
                </a:solidFill>
                <a:latin typeface="+mj-lt"/>
                <a:ea typeface="+mj-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a:t>Chinese subtitle</a:t>
            </a:r>
          </a:p>
        </p:txBody>
      </p:sp>
      <p:sp>
        <p:nvSpPr>
          <p:cNvPr id="11" name="Date Placeholder 5"/>
          <p:cNvSpPr>
            <a:spLocks noGrp="1"/>
          </p:cNvSpPr>
          <p:nvPr>
            <p:ph type="dt" sz="half" idx="10"/>
          </p:nvPr>
        </p:nvSpPr>
        <p:spPr>
          <a:xfrm>
            <a:off x="5510213" y="2106555"/>
            <a:ext cx="1620000" cy="161583"/>
          </a:xfrm>
        </p:spPr>
        <p:txBody>
          <a:bodyPr>
            <a:noAutofit/>
          </a:bodyPr>
          <a:lstStyle>
            <a:lvl1pPr>
              <a:defRPr sz="1050" b="1">
                <a:solidFill>
                  <a:schemeClr val="bg1"/>
                </a:solidFill>
                <a:latin typeface="+mn-lt"/>
              </a:defRPr>
            </a:lvl1pPr>
          </a:lstStyle>
          <a:p>
            <a:fld id="{A5A981A3-C309-4C3D-B8FB-55CE36CDC6A7}" type="datetime1">
              <a:rPr lang="en-GB" noProof="0" smtClean="0"/>
              <a:t>25/04/2019</a:t>
            </a:fld>
            <a:endParaRPr lang="en-GB" noProof="0" dirty="0"/>
          </a:p>
        </p:txBody>
      </p:sp>
      <p:sp>
        <p:nvSpPr>
          <p:cNvPr id="13" name="Text Placeholder 8"/>
          <p:cNvSpPr>
            <a:spLocks noGrp="1"/>
          </p:cNvSpPr>
          <p:nvPr>
            <p:ph type="body" sz="quarter" idx="11" hasCustomPrompt="1"/>
          </p:nvPr>
        </p:nvSpPr>
        <p:spPr>
          <a:xfrm>
            <a:off x="366713" y="3892550"/>
            <a:ext cx="4370387" cy="553998"/>
          </a:xfrm>
        </p:spPr>
        <p:txBody>
          <a:bodyPr>
            <a:noAutofit/>
          </a:bodyPr>
          <a:lstStyle>
            <a:lvl1pPr marL="0" indent="0">
              <a:spcBef>
                <a:spcPts val="0"/>
              </a:spcBef>
              <a:buNone/>
              <a:defRPr sz="3200" b="1">
                <a:solidFill>
                  <a:schemeClr val="bg1"/>
                </a:solidFill>
                <a:latin typeface="+mj-lt"/>
              </a:defRPr>
            </a:lvl1pPr>
            <a:lvl2pPr>
              <a:defRPr sz="900">
                <a:solidFill>
                  <a:schemeClr val="bg1"/>
                </a:solidFill>
              </a:defRPr>
            </a:lvl2pPr>
            <a:lvl3pPr>
              <a:defRPr sz="900">
                <a:solidFill>
                  <a:schemeClr val="bg1"/>
                </a:solidFill>
              </a:defRPr>
            </a:lvl3pPr>
            <a:lvl4pPr>
              <a:defRPr sz="900">
                <a:solidFill>
                  <a:schemeClr val="bg1"/>
                </a:solidFill>
              </a:defRPr>
            </a:lvl4pPr>
            <a:lvl5pPr>
              <a:defRPr sz="900">
                <a:solidFill>
                  <a:schemeClr val="bg1"/>
                </a:solidFill>
              </a:defRPr>
            </a:lvl5pPr>
          </a:lstStyle>
          <a:p>
            <a:pPr lvl="0"/>
            <a:r>
              <a:rPr lang="en-GB" noProof="0" dirty="0"/>
              <a:t>Western title</a:t>
            </a:r>
          </a:p>
        </p:txBody>
      </p:sp>
      <p:sp>
        <p:nvSpPr>
          <p:cNvPr id="14" name="Text Placeholder 9"/>
          <p:cNvSpPr>
            <a:spLocks noGrp="1"/>
          </p:cNvSpPr>
          <p:nvPr>
            <p:ph type="body" sz="quarter" idx="12" hasCustomPrompt="1"/>
          </p:nvPr>
        </p:nvSpPr>
        <p:spPr>
          <a:xfrm>
            <a:off x="366712" y="4503439"/>
            <a:ext cx="4370387" cy="1080000"/>
          </a:xfrm>
        </p:spPr>
        <p:txBody>
          <a:bodyPr>
            <a:noAutofit/>
          </a:bodyPr>
          <a:lstStyle>
            <a:lvl1pPr marL="0" indent="0" algn="l" defTabSz="457200" rtl="0" eaLnBrk="1" latinLnBrk="0" hangingPunct="1">
              <a:lnSpc>
                <a:spcPct val="90000"/>
              </a:lnSpc>
              <a:spcBef>
                <a:spcPct val="0"/>
              </a:spcBef>
              <a:buNone/>
              <a:defRPr lang="en-GB" sz="3200" b="0" kern="1200" dirty="0">
                <a:solidFill>
                  <a:schemeClr val="bg1"/>
                </a:solidFill>
                <a:latin typeface="+mj-lt"/>
                <a:ea typeface="+mj-ea"/>
                <a:cs typeface="Arial" pitchFamily="34" charset="0"/>
              </a:defRPr>
            </a:lvl1pPr>
          </a:lstStyle>
          <a:p>
            <a:pPr lvl="0"/>
            <a:r>
              <a:rPr lang="en-GB" noProof="0" dirty="0"/>
              <a:t>Western title</a:t>
            </a:r>
          </a:p>
        </p:txBody>
      </p:sp>
      <p:sp>
        <p:nvSpPr>
          <p:cNvPr id="15" name="Text Placeholder 11"/>
          <p:cNvSpPr>
            <a:spLocks noGrp="1"/>
          </p:cNvSpPr>
          <p:nvPr>
            <p:ph type="body" sz="quarter" idx="13" hasCustomPrompt="1"/>
          </p:nvPr>
        </p:nvSpPr>
        <p:spPr>
          <a:xfrm>
            <a:off x="366713" y="6387298"/>
            <a:ext cx="1714500" cy="144000"/>
          </a:xfrm>
        </p:spPr>
        <p:txBody>
          <a:bodyPr>
            <a:noAutofit/>
          </a:bodyPr>
          <a:lstStyle>
            <a:lvl1pPr marL="0" indent="0" algn="l" defTabSz="457200" rtl="0" eaLnBrk="1" latinLnBrk="0" hangingPunct="1">
              <a:lnSpc>
                <a:spcPct val="100000"/>
              </a:lnSpc>
              <a:spcBef>
                <a:spcPts val="0"/>
              </a:spcBef>
              <a:buClr>
                <a:schemeClr val="accent1"/>
              </a:buClr>
              <a:buFont typeface="Arial"/>
              <a:buNone/>
              <a:defRPr lang="en-GB" sz="900" b="0" kern="1200" baseline="0" dirty="0">
                <a:solidFill>
                  <a:schemeClr val="bg1"/>
                </a:solidFill>
                <a:latin typeface="+mn-lt"/>
                <a:ea typeface="+mn-ea"/>
                <a:cs typeface="Arial" pitchFamily="34" charset="0"/>
              </a:defRPr>
            </a:lvl1pPr>
          </a:lstStyle>
          <a:p>
            <a:pPr lvl="0"/>
            <a:r>
              <a:rPr lang="en-GB" noProof="0" dirty="0"/>
              <a:t>Document ref (Western)</a:t>
            </a:r>
          </a:p>
        </p:txBody>
      </p:sp>
      <p:sp>
        <p:nvSpPr>
          <p:cNvPr id="16" name="Footer Placeholder 12"/>
          <p:cNvSpPr>
            <a:spLocks noGrp="1"/>
          </p:cNvSpPr>
          <p:nvPr>
            <p:ph type="ftr" sz="quarter" idx="14"/>
          </p:nvPr>
        </p:nvSpPr>
        <p:spPr>
          <a:xfrm>
            <a:off x="5510213" y="4159528"/>
            <a:ext cx="1620000" cy="161583"/>
          </a:xfrm>
          <a:prstGeom prst="rect">
            <a:avLst/>
          </a:prstGeom>
        </p:spPr>
        <p:txBody>
          <a:bodyPr vert="horz" wrap="square" lIns="0" tIns="0" rIns="0" bIns="0" rtlCol="0" anchor="ctr">
            <a:noAutofit/>
          </a:bodyPr>
          <a:lstStyle>
            <a:lvl1pPr>
              <a:defRPr lang="en-US" altLang="ja-JP" sz="1050" b="1" smtClean="0">
                <a:solidFill>
                  <a:schemeClr val="bg1"/>
                </a:solidFill>
                <a:latin typeface="+mn-lt"/>
                <a:ea typeface="+mn-ea"/>
              </a:defRPr>
            </a:lvl1pPr>
          </a:lstStyle>
          <a:p>
            <a:r>
              <a:rPr lang="en-GB" altLang="zh-CN" noProof="0" dirty="0"/>
              <a:t>Footer or alternate date</a:t>
            </a:r>
          </a:p>
        </p:txBody>
      </p:sp>
      <p:sp>
        <p:nvSpPr>
          <p:cNvPr id="18" name="Text Placeholder 8"/>
          <p:cNvSpPr>
            <a:spLocks noGrp="1"/>
          </p:cNvSpPr>
          <p:nvPr>
            <p:ph type="body" sz="quarter" idx="16" hasCustomPrompt="1"/>
          </p:nvPr>
        </p:nvSpPr>
        <p:spPr>
          <a:xfrm>
            <a:off x="366712" y="6146803"/>
            <a:ext cx="1714502" cy="144000"/>
          </a:xfrm>
        </p:spPr>
        <p:txBody>
          <a:bodyPr>
            <a:noAutofit/>
          </a:bodyPr>
          <a:lstStyle>
            <a:lvl1pPr marL="0" indent="0">
              <a:spcBef>
                <a:spcPts val="0"/>
              </a:spcBef>
              <a:buNone/>
              <a:defRPr sz="900" baseline="0">
                <a:solidFill>
                  <a:schemeClr val="bg1"/>
                </a:solidFill>
                <a:latin typeface="+mn-lt"/>
                <a:ea typeface="+mn-ea"/>
              </a:defRPr>
            </a:lvl1pPr>
            <a:lvl2pPr>
              <a:defRPr sz="900">
                <a:solidFill>
                  <a:schemeClr val="bg1"/>
                </a:solidFill>
              </a:defRPr>
            </a:lvl2pPr>
            <a:lvl3pPr>
              <a:defRPr sz="900">
                <a:solidFill>
                  <a:schemeClr val="bg1"/>
                </a:solidFill>
              </a:defRPr>
            </a:lvl3pPr>
            <a:lvl4pPr>
              <a:defRPr sz="900">
                <a:solidFill>
                  <a:schemeClr val="bg1"/>
                </a:solidFill>
              </a:defRPr>
            </a:lvl4pPr>
            <a:lvl5pPr>
              <a:defRPr sz="900">
                <a:solidFill>
                  <a:schemeClr val="bg1"/>
                </a:solidFill>
              </a:defRPr>
            </a:lvl5pPr>
          </a:lstStyle>
          <a:p>
            <a:pPr lvl="0"/>
            <a:r>
              <a:rPr lang="en-GB" noProof="0" dirty="0"/>
              <a:t>Document ref (Chinese)</a:t>
            </a:r>
          </a:p>
        </p:txBody>
      </p:sp>
      <p:sp>
        <p:nvSpPr>
          <p:cNvPr id="2" name="Slide Number Placeholder 1"/>
          <p:cNvSpPr>
            <a:spLocks noGrp="1"/>
          </p:cNvSpPr>
          <p:nvPr>
            <p:ph type="sldNum" sz="quarter" idx="17"/>
          </p:nvPr>
        </p:nvSpPr>
        <p:spPr>
          <a:xfrm>
            <a:off x="8631699" y="6858000"/>
            <a:ext cx="144000" cy="144000"/>
          </a:xfrm>
        </p:spPr>
        <p:txBody>
          <a:bodyPr/>
          <a:lstStyle>
            <a:lvl1pPr>
              <a:defRPr>
                <a:solidFill>
                  <a:schemeClr val="bg1"/>
                </a:solidFill>
              </a:defRPr>
            </a:lvl1pPr>
          </a:lstStyle>
          <a:p>
            <a:fld id="{D34DACC3-9742-4940-92E6-4CAB853A3218}" type="slidenum">
              <a:rPr lang="en-GB" smtClean="0"/>
              <a:pPr/>
              <a:t>‹N°›</a:t>
            </a:fld>
            <a:endParaRPr lang="en-GB" dirty="0"/>
          </a:p>
        </p:txBody>
      </p:sp>
    </p:spTree>
    <p:extLst>
      <p:ext uri="{BB962C8B-B14F-4D97-AF65-F5344CB8AC3E}">
        <p14:creationId xmlns:p14="http://schemas.microsoft.com/office/powerpoint/2010/main" val="11221919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Bilingual Section Header">
    <p:bg>
      <p:bgPr>
        <a:gradFill>
          <a:gsLst>
            <a:gs pos="0">
              <a:schemeClr val="bg2"/>
            </a:gs>
            <a:gs pos="100000">
              <a:schemeClr val="bg1"/>
            </a:gs>
          </a:gsLst>
          <a:lin ang="4500000" scaled="0"/>
        </a:gradFill>
        <a:effectLst/>
      </p:bgPr>
    </p:bg>
    <p:spTree>
      <p:nvGrpSpPr>
        <p:cNvPr id="1" name=""/>
        <p:cNvGrpSpPr/>
        <p:nvPr/>
      </p:nvGrpSpPr>
      <p:grpSpPr>
        <a:xfrm>
          <a:off x="0" y="0"/>
          <a:ext cx="0" cy="0"/>
          <a:chOff x="0" y="0"/>
          <a:chExt cx="0" cy="0"/>
        </a:xfrm>
      </p:grpSpPr>
      <p:sp>
        <p:nvSpPr>
          <p:cNvPr id="5" name="Rectangle 4"/>
          <p:cNvSpPr/>
          <p:nvPr userDrawn="1"/>
        </p:nvSpPr>
        <p:spPr>
          <a:xfrm>
            <a:off x="0" y="0"/>
            <a:ext cx="9144000" cy="6858000"/>
          </a:xfrm>
          <a:prstGeom prst="rect">
            <a:avLst/>
          </a:prstGeom>
          <a:gradFill>
            <a:gsLst>
              <a:gs pos="0">
                <a:srgbClr val="EBECED">
                  <a:alpha val="0"/>
                </a:srgbClr>
              </a:gs>
              <a:gs pos="45000">
                <a:srgbClr val="EBECED">
                  <a:alpha val="0"/>
                </a:srgbClr>
              </a:gs>
              <a:gs pos="90000">
                <a:srgbClr val="EBECED"/>
              </a:gs>
            </a:gsLst>
            <a:lin ang="54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dirty="0">
              <a:solidFill>
                <a:schemeClr val="bg2"/>
              </a:solidFill>
            </a:endParaRPr>
          </a:p>
        </p:txBody>
      </p:sp>
      <p:sp>
        <p:nvSpPr>
          <p:cNvPr id="8" name="Freeform 5"/>
          <p:cNvSpPr>
            <a:spLocks/>
          </p:cNvSpPr>
          <p:nvPr userDrawn="1"/>
        </p:nvSpPr>
        <p:spPr bwMode="auto">
          <a:xfrm>
            <a:off x="0" y="0"/>
            <a:ext cx="8791575" cy="6858000"/>
          </a:xfrm>
          <a:custGeom>
            <a:avLst/>
            <a:gdLst>
              <a:gd name="T0" fmla="*/ 2755 w 2770"/>
              <a:gd name="T1" fmla="*/ 592 h 2160"/>
              <a:gd name="T2" fmla="*/ 2136 w 2770"/>
              <a:gd name="T3" fmla="*/ 0 h 2160"/>
              <a:gd name="T4" fmla="*/ 0 w 2770"/>
              <a:gd name="T5" fmla="*/ 0 h 2160"/>
              <a:gd name="T6" fmla="*/ 0 w 2770"/>
              <a:gd name="T7" fmla="*/ 2160 h 2160"/>
              <a:gd name="T8" fmla="*/ 1196 w 2770"/>
              <a:gd name="T9" fmla="*/ 2160 h 2160"/>
              <a:gd name="T10" fmla="*/ 2755 w 2770"/>
              <a:gd name="T11" fmla="*/ 643 h 2160"/>
              <a:gd name="T12" fmla="*/ 2755 w 2770"/>
              <a:gd name="T13" fmla="*/ 592 h 2160"/>
            </a:gdLst>
            <a:ahLst/>
            <a:cxnLst>
              <a:cxn ang="0">
                <a:pos x="T0" y="T1"/>
              </a:cxn>
              <a:cxn ang="0">
                <a:pos x="T2" y="T3"/>
              </a:cxn>
              <a:cxn ang="0">
                <a:pos x="T4" y="T5"/>
              </a:cxn>
              <a:cxn ang="0">
                <a:pos x="T6" y="T7"/>
              </a:cxn>
              <a:cxn ang="0">
                <a:pos x="T8" y="T9"/>
              </a:cxn>
              <a:cxn ang="0">
                <a:pos x="T10" y="T11"/>
              </a:cxn>
              <a:cxn ang="0">
                <a:pos x="T12" y="T13"/>
              </a:cxn>
            </a:cxnLst>
            <a:rect l="0" t="0" r="r" b="b"/>
            <a:pathLst>
              <a:path w="2770" h="2160">
                <a:moveTo>
                  <a:pt x="2755" y="592"/>
                </a:moveTo>
                <a:cubicBezTo>
                  <a:pt x="2136" y="0"/>
                  <a:pt x="2136" y="0"/>
                  <a:pt x="2136" y="0"/>
                </a:cubicBezTo>
                <a:cubicBezTo>
                  <a:pt x="0" y="0"/>
                  <a:pt x="0" y="0"/>
                  <a:pt x="0" y="0"/>
                </a:cubicBezTo>
                <a:cubicBezTo>
                  <a:pt x="0" y="2160"/>
                  <a:pt x="0" y="2160"/>
                  <a:pt x="0" y="2160"/>
                </a:cubicBezTo>
                <a:cubicBezTo>
                  <a:pt x="1196" y="2160"/>
                  <a:pt x="1196" y="2160"/>
                  <a:pt x="1196" y="2160"/>
                </a:cubicBezTo>
                <a:cubicBezTo>
                  <a:pt x="2755" y="643"/>
                  <a:pt x="2755" y="643"/>
                  <a:pt x="2755" y="643"/>
                </a:cubicBezTo>
                <a:cubicBezTo>
                  <a:pt x="2770" y="629"/>
                  <a:pt x="2770" y="606"/>
                  <a:pt x="2755" y="592"/>
                </a:cubicBezTo>
                <a:close/>
              </a:path>
            </a:pathLst>
          </a:custGeom>
          <a:gradFill flip="none" rotWithShape="1">
            <a:gsLst>
              <a:gs pos="40000">
                <a:schemeClr val="bg1">
                  <a:alpha val="80000"/>
                </a:schemeClr>
              </a:gs>
              <a:gs pos="0">
                <a:srgbClr val="EBECED"/>
              </a:gs>
              <a:gs pos="90000">
                <a:srgbClr val="EBECED">
                  <a:alpha val="0"/>
                </a:srgbClr>
              </a:gs>
            </a:gsLst>
            <a:lin ang="4500000" scaled="0"/>
            <a:tileRect/>
          </a:gradFill>
          <a:ln>
            <a:noFill/>
          </a:ln>
        </p:spPr>
        <p:txBody>
          <a:bodyPr vert="horz" wrap="square" lIns="91440" tIns="45720" rIns="91440" bIns="45720" numCol="1" anchor="t" anchorCtr="0" compatLnSpc="1">
            <a:prstTxWarp prst="textNoShape">
              <a:avLst/>
            </a:prstTxWarp>
          </a:bodyPr>
          <a:lstStyle/>
          <a:p>
            <a:pPr lvl="0"/>
            <a:endParaRPr lang="en-GB" noProof="0" dirty="0"/>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83200" y="6508800"/>
            <a:ext cx="1104343" cy="212034"/>
          </a:xfrm>
          <a:prstGeom prst="rect">
            <a:avLst/>
          </a:prstGeom>
        </p:spPr>
      </p:pic>
      <p:sp>
        <p:nvSpPr>
          <p:cNvPr id="2" name="Date Placeholder 1"/>
          <p:cNvSpPr>
            <a:spLocks noGrp="1"/>
          </p:cNvSpPr>
          <p:nvPr>
            <p:ph type="dt" sz="half" idx="10"/>
          </p:nvPr>
        </p:nvSpPr>
        <p:spPr/>
        <p:txBody>
          <a:bodyPr/>
          <a:lstStyle/>
          <a:p>
            <a:fld id="{DBCF30A1-21C7-46B4-A58C-6483FAFBE839}" type="datetime1">
              <a:rPr lang="en-GB" noProof="0" smtClean="0"/>
              <a:t>25/04/2019</a:t>
            </a:fld>
            <a:endParaRPr lang="en-GB" noProof="0" dirty="0"/>
          </a:p>
        </p:txBody>
      </p:sp>
      <p:sp>
        <p:nvSpPr>
          <p:cNvPr id="4" name="Slide Number Placeholder 3"/>
          <p:cNvSpPr>
            <a:spLocks noGrp="1"/>
          </p:cNvSpPr>
          <p:nvPr>
            <p:ph type="sldNum" sz="quarter" idx="11"/>
          </p:nvPr>
        </p:nvSpPr>
        <p:spPr>
          <a:xfrm>
            <a:off x="7494482" y="6537600"/>
            <a:ext cx="144000" cy="144000"/>
          </a:xfrm>
        </p:spPr>
        <p:txBody>
          <a:bodyPr/>
          <a:lstStyle/>
          <a:p>
            <a:fld id="{D34DACC3-9742-4940-92E6-4CAB853A3218}" type="slidenum">
              <a:rPr lang="en-GB" noProof="0" smtClean="0"/>
              <a:pPr/>
              <a:t>‹N°›</a:t>
            </a:fld>
            <a:endParaRPr lang="en-GB" noProof="0" dirty="0"/>
          </a:p>
        </p:txBody>
      </p:sp>
      <p:sp>
        <p:nvSpPr>
          <p:cNvPr id="6" name="Footer Placeholder 5"/>
          <p:cNvSpPr>
            <a:spLocks noGrp="1"/>
          </p:cNvSpPr>
          <p:nvPr>
            <p:ph type="ftr" sz="quarter" idx="12"/>
          </p:nvPr>
        </p:nvSpPr>
        <p:spPr/>
        <p:txBody>
          <a:bodyPr/>
          <a:lstStyle/>
          <a:p>
            <a:r>
              <a:rPr lang="en-GB" noProof="0" dirty="0"/>
              <a:t>Footer or alternate date</a:t>
            </a:r>
          </a:p>
        </p:txBody>
      </p:sp>
      <p:sp>
        <p:nvSpPr>
          <p:cNvPr id="10" name="Text Placeholder 2"/>
          <p:cNvSpPr>
            <a:spLocks noGrp="1"/>
          </p:cNvSpPr>
          <p:nvPr>
            <p:ph type="body" idx="1" hasCustomPrompt="1"/>
          </p:nvPr>
        </p:nvSpPr>
        <p:spPr>
          <a:xfrm>
            <a:off x="366713" y="1096021"/>
            <a:ext cx="6271902" cy="553998"/>
          </a:xfrm>
        </p:spPr>
        <p:txBody>
          <a:bodyPr wrap="square" lIns="0" tIns="0" rIns="0" bIns="0" anchor="b">
            <a:noAutofit/>
          </a:bodyPr>
          <a:lstStyle>
            <a:lvl1pPr marL="0" indent="0">
              <a:spcBef>
                <a:spcPts val="0"/>
              </a:spcBef>
              <a:buNone/>
              <a:defRPr sz="3200" b="1">
                <a:solidFill>
                  <a:srgbClr val="565A5C"/>
                </a:solidFill>
                <a:latin typeface="+mj-lt"/>
                <a:ea typeface="+mj-ea"/>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noProof="0" dirty="0"/>
              <a:t>Chinese title</a:t>
            </a:r>
          </a:p>
        </p:txBody>
      </p:sp>
      <p:sp>
        <p:nvSpPr>
          <p:cNvPr id="11" name="Title 17"/>
          <p:cNvSpPr>
            <a:spLocks noGrp="1"/>
          </p:cNvSpPr>
          <p:nvPr>
            <p:ph type="title" hasCustomPrompt="1"/>
          </p:nvPr>
        </p:nvSpPr>
        <p:spPr>
          <a:xfrm>
            <a:off x="366713" y="1691899"/>
            <a:ext cx="6271411" cy="1280160"/>
          </a:xfrm>
        </p:spPr>
        <p:txBody>
          <a:bodyPr lIns="432000" tIns="0" rIns="0" bIns="0" anchor="t" anchorCtr="0">
            <a:noAutofit/>
          </a:bodyPr>
          <a:lstStyle>
            <a:lvl1pPr algn="l">
              <a:lnSpc>
                <a:spcPct val="90000"/>
              </a:lnSpc>
              <a:defRPr sz="3200" b="0">
                <a:solidFill>
                  <a:srgbClr val="565A5C"/>
                </a:solidFill>
                <a:latin typeface="+mj-lt"/>
                <a:ea typeface="+mj-ea"/>
                <a:cs typeface="Arial" pitchFamily="34" charset="0"/>
              </a:defRPr>
            </a:lvl1pPr>
          </a:lstStyle>
          <a:p>
            <a:r>
              <a:rPr lang="en-GB" noProof="0" dirty="0"/>
              <a:t>Chinese subtitle</a:t>
            </a:r>
          </a:p>
        </p:txBody>
      </p:sp>
      <p:sp>
        <p:nvSpPr>
          <p:cNvPr id="12" name="Text Placeholder 5"/>
          <p:cNvSpPr>
            <a:spLocks noGrp="1"/>
          </p:cNvSpPr>
          <p:nvPr>
            <p:ph type="body" sz="quarter" idx="13" hasCustomPrompt="1"/>
          </p:nvPr>
        </p:nvSpPr>
        <p:spPr>
          <a:xfrm>
            <a:off x="366713" y="3435087"/>
            <a:ext cx="6273000" cy="1281600"/>
          </a:xfrm>
        </p:spPr>
        <p:txBody>
          <a:bodyPr/>
          <a:lstStyle>
            <a:lvl1pPr marL="0" indent="0" algn="l" defTabSz="457200" rtl="0" eaLnBrk="1" latinLnBrk="0" hangingPunct="1">
              <a:lnSpc>
                <a:spcPct val="90000"/>
              </a:lnSpc>
              <a:spcBef>
                <a:spcPct val="0"/>
              </a:spcBef>
              <a:buNone/>
              <a:defRPr lang="en-GB" sz="3200" b="0" kern="1200" dirty="0">
                <a:solidFill>
                  <a:srgbClr val="565A5C"/>
                </a:solidFill>
                <a:latin typeface="+mj-lt"/>
                <a:ea typeface="+mj-ea"/>
                <a:cs typeface="Arial" pitchFamily="34" charset="0"/>
              </a:defRPr>
            </a:lvl1pPr>
          </a:lstStyle>
          <a:p>
            <a:pPr lvl="0"/>
            <a:r>
              <a:rPr lang="en-GB" noProof="0" dirty="0"/>
              <a:t>Western subtitle</a:t>
            </a:r>
          </a:p>
        </p:txBody>
      </p:sp>
      <p:sp>
        <p:nvSpPr>
          <p:cNvPr id="14" name="Text Placeholder 8"/>
          <p:cNvSpPr>
            <a:spLocks noGrp="1"/>
          </p:cNvSpPr>
          <p:nvPr>
            <p:ph type="body" sz="quarter" idx="14" hasCustomPrompt="1"/>
          </p:nvPr>
        </p:nvSpPr>
        <p:spPr>
          <a:xfrm>
            <a:off x="366713" y="2834968"/>
            <a:ext cx="6273000" cy="554400"/>
          </a:xfrm>
        </p:spPr>
        <p:txBody>
          <a:bodyPr/>
          <a:lstStyle>
            <a:lvl1pPr marL="182880" indent="-182880">
              <a:buNone/>
              <a:defRPr lang="en-GB" sz="3200" b="1" kern="1200" dirty="0">
                <a:solidFill>
                  <a:srgbClr val="565A5C"/>
                </a:solidFill>
                <a:latin typeface="+mj-lt"/>
                <a:ea typeface="+mn-ea"/>
                <a:cs typeface="Arial" pitchFamily="34" charset="0"/>
              </a:defRPr>
            </a:lvl1pPr>
          </a:lstStyle>
          <a:p>
            <a:pPr marL="0" lvl="0" indent="0" algn="l" defTabSz="457200" rtl="0" eaLnBrk="1" latinLnBrk="0" hangingPunct="1">
              <a:spcBef>
                <a:spcPts val="0"/>
              </a:spcBef>
              <a:buClr>
                <a:schemeClr val="accent1"/>
              </a:buClr>
            </a:pPr>
            <a:r>
              <a:rPr lang="en-GB" noProof="0" dirty="0"/>
              <a:t>Western title</a:t>
            </a:r>
          </a:p>
        </p:txBody>
      </p:sp>
    </p:spTree>
    <p:extLst>
      <p:ext uri="{BB962C8B-B14F-4D97-AF65-F5344CB8AC3E}">
        <p14:creationId xmlns:p14="http://schemas.microsoft.com/office/powerpoint/2010/main" val="6556548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ilingual Title and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66713" y="1603375"/>
            <a:ext cx="4038600" cy="4572000"/>
          </a:xfrm>
        </p:spPr>
        <p:txBody>
          <a:bodyPr/>
          <a:lstStyle>
            <a:lvl1pPr>
              <a:defRPr sz="1800">
                <a:solidFill>
                  <a:srgbClr val="565A5C"/>
                </a:solidFill>
                <a:latin typeface="+mn-lt"/>
                <a:ea typeface="+mn-ea"/>
              </a:defRPr>
            </a:lvl1pPr>
            <a:lvl2pPr>
              <a:buClr>
                <a:srgbClr val="565A5C"/>
              </a:buClr>
              <a:defRPr sz="1600">
                <a:solidFill>
                  <a:srgbClr val="565A5C"/>
                </a:solidFill>
                <a:latin typeface="+mn-lt"/>
                <a:ea typeface="+mn-ea"/>
              </a:defRPr>
            </a:lvl2pPr>
            <a:lvl3pPr>
              <a:defRPr sz="1200">
                <a:solidFill>
                  <a:srgbClr val="565A5C"/>
                </a:solidFill>
                <a:latin typeface="+mn-lt"/>
                <a:ea typeface="+mn-ea"/>
              </a:defRPr>
            </a:lvl3pPr>
            <a:lvl4pPr>
              <a:defRPr sz="1100">
                <a:solidFill>
                  <a:srgbClr val="565A5C"/>
                </a:solidFill>
                <a:latin typeface="+mn-lt"/>
                <a:ea typeface="+mn-ea"/>
              </a:defRPr>
            </a:lvl4pPr>
            <a:lvl5pPr>
              <a:defRPr sz="1050">
                <a:solidFill>
                  <a:srgbClr val="565A5C"/>
                </a:solidFill>
                <a:latin typeface="+mn-lt"/>
                <a:ea typeface="+mn-ea"/>
              </a:defRPr>
            </a:lvl5pPr>
            <a:lvl6pPr>
              <a:defRPr sz="1800"/>
            </a:lvl6pPr>
            <a:lvl7pPr>
              <a:defRPr sz="1800"/>
            </a:lvl7pPr>
            <a:lvl8pPr>
              <a:defRPr sz="1800"/>
            </a:lvl8pPr>
            <a:lvl9pPr>
              <a:defRPr sz="18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4" name="Content Placeholder 3"/>
          <p:cNvSpPr>
            <a:spLocks noGrp="1"/>
          </p:cNvSpPr>
          <p:nvPr>
            <p:ph sz="half" idx="2"/>
          </p:nvPr>
        </p:nvSpPr>
        <p:spPr>
          <a:xfrm>
            <a:off x="4737100" y="1603375"/>
            <a:ext cx="4038600" cy="4571999"/>
          </a:xfrm>
        </p:spPr>
        <p:txBody>
          <a:bodyPr/>
          <a:lstStyle>
            <a:lvl1pPr>
              <a:defRPr sz="1800">
                <a:solidFill>
                  <a:srgbClr val="565A5C"/>
                </a:solidFill>
              </a:defRPr>
            </a:lvl1pPr>
            <a:lvl2pPr>
              <a:buClr>
                <a:srgbClr val="565A5C"/>
              </a:buClr>
              <a:defRPr sz="1600">
                <a:solidFill>
                  <a:srgbClr val="565A5C"/>
                </a:solidFill>
              </a:defRPr>
            </a:lvl2pPr>
            <a:lvl3pPr>
              <a:defRPr sz="1200">
                <a:solidFill>
                  <a:srgbClr val="565A5C"/>
                </a:solidFill>
              </a:defRPr>
            </a:lvl3pPr>
            <a:lvl4pPr>
              <a:defRPr sz="1100">
                <a:solidFill>
                  <a:srgbClr val="565A5C"/>
                </a:solidFill>
              </a:defRPr>
            </a:lvl4pPr>
            <a:lvl5pPr>
              <a:defRPr sz="1050">
                <a:solidFill>
                  <a:srgbClr val="565A5C"/>
                </a:solidFill>
              </a:defRPr>
            </a:lvl5pPr>
            <a:lvl6pPr>
              <a:defRPr sz="1800"/>
            </a:lvl6pPr>
            <a:lvl7pPr>
              <a:defRPr sz="1800"/>
            </a:lvl7pPr>
            <a:lvl8pPr>
              <a:defRPr sz="1800"/>
            </a:lvl8pPr>
            <a:lvl9pPr>
              <a:defRPr sz="18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6" name="Title 5"/>
          <p:cNvSpPr>
            <a:spLocks noGrp="1"/>
          </p:cNvSpPr>
          <p:nvPr>
            <p:ph type="title" hasCustomPrompt="1"/>
          </p:nvPr>
        </p:nvSpPr>
        <p:spPr>
          <a:xfrm>
            <a:off x="366714" y="365760"/>
            <a:ext cx="4038600" cy="396000"/>
          </a:xfrm>
        </p:spPr>
        <p:txBody>
          <a:bodyPr/>
          <a:lstStyle>
            <a:lvl1pPr>
              <a:defRPr sz="2400" baseline="0">
                <a:solidFill>
                  <a:schemeClr val="tx2"/>
                </a:solidFill>
                <a:latin typeface="+mj-lt"/>
                <a:ea typeface="+mj-ea"/>
              </a:defRPr>
            </a:lvl1pPr>
          </a:lstStyle>
          <a:p>
            <a:r>
              <a:rPr lang="en-GB" noProof="0" dirty="0"/>
              <a:t>Click to edit Chinese title</a:t>
            </a:r>
          </a:p>
        </p:txBody>
      </p:sp>
      <p:sp>
        <p:nvSpPr>
          <p:cNvPr id="10" name="Text Placeholder 9"/>
          <p:cNvSpPr>
            <a:spLocks noGrp="1"/>
          </p:cNvSpPr>
          <p:nvPr>
            <p:ph type="body" sz="quarter" idx="13" hasCustomPrompt="1"/>
          </p:nvPr>
        </p:nvSpPr>
        <p:spPr>
          <a:xfrm>
            <a:off x="4737100" y="367200"/>
            <a:ext cx="4038600" cy="396875"/>
          </a:xfrm>
        </p:spPr>
        <p:txBody>
          <a:bodyPr/>
          <a:lstStyle>
            <a:lvl1pPr marL="0" indent="0" algn="l" defTabSz="457200" rtl="0" eaLnBrk="1" latinLnBrk="0" hangingPunct="1">
              <a:spcBef>
                <a:spcPct val="0"/>
              </a:spcBef>
              <a:buNone/>
              <a:defRPr lang="en-GB" sz="2400" b="1" kern="1200" baseline="0" dirty="0">
                <a:solidFill>
                  <a:schemeClr val="tx2"/>
                </a:solidFill>
                <a:latin typeface="+mj-lt"/>
                <a:ea typeface="+mj-ea"/>
                <a:cs typeface="Arial" pitchFamily="34" charset="0"/>
              </a:defRPr>
            </a:lvl1pPr>
          </a:lstStyle>
          <a:p>
            <a:pPr lvl="0"/>
            <a:r>
              <a:rPr lang="en-GB" noProof="0" dirty="0"/>
              <a:t>Click to edit Western title</a:t>
            </a:r>
          </a:p>
        </p:txBody>
      </p:sp>
      <p:sp>
        <p:nvSpPr>
          <p:cNvPr id="11" name="Text Placeholder 9"/>
          <p:cNvSpPr>
            <a:spLocks noGrp="1"/>
          </p:cNvSpPr>
          <p:nvPr>
            <p:ph type="body" sz="quarter" idx="15" hasCustomPrompt="1"/>
          </p:nvPr>
        </p:nvSpPr>
        <p:spPr bwMode="gray">
          <a:xfrm>
            <a:off x="366713" y="808990"/>
            <a:ext cx="4038601" cy="396000"/>
          </a:xfrm>
        </p:spPr>
        <p:txBody>
          <a:bodyPr lIns="331200"/>
          <a:lstStyle>
            <a:lvl1pPr marL="0" indent="0">
              <a:lnSpc>
                <a:spcPct val="95000"/>
              </a:lnSpc>
              <a:spcBef>
                <a:spcPts val="0"/>
              </a:spcBef>
              <a:buNone/>
              <a:defRPr sz="2400" b="0">
                <a:solidFill>
                  <a:schemeClr val="accent2"/>
                </a:solidFill>
                <a:latin typeface="+mj-lt"/>
                <a:ea typeface="+mj-ea"/>
              </a:defRPr>
            </a:lvl1pPr>
          </a:lstStyle>
          <a:p>
            <a:pPr lvl="0"/>
            <a:r>
              <a:rPr lang="en-GB" noProof="0" dirty="0"/>
              <a:t>Chinese subtitle</a:t>
            </a:r>
          </a:p>
        </p:txBody>
      </p:sp>
      <p:sp>
        <p:nvSpPr>
          <p:cNvPr id="12" name="Text Placeholder 9"/>
          <p:cNvSpPr>
            <a:spLocks noGrp="1"/>
          </p:cNvSpPr>
          <p:nvPr>
            <p:ph type="body" sz="quarter" idx="16" hasCustomPrompt="1"/>
          </p:nvPr>
        </p:nvSpPr>
        <p:spPr bwMode="gray">
          <a:xfrm>
            <a:off x="4737099" y="808990"/>
            <a:ext cx="4038601" cy="396000"/>
          </a:xfrm>
        </p:spPr>
        <p:txBody>
          <a:bodyPr/>
          <a:lstStyle>
            <a:lvl1pPr marL="0" indent="0">
              <a:lnSpc>
                <a:spcPct val="95000"/>
              </a:lnSpc>
              <a:spcBef>
                <a:spcPts val="0"/>
              </a:spcBef>
              <a:buNone/>
              <a:defRPr sz="2400" b="0" baseline="0">
                <a:solidFill>
                  <a:schemeClr val="accent2"/>
                </a:solidFill>
                <a:latin typeface="+mj-lt"/>
              </a:defRPr>
            </a:lvl1pPr>
          </a:lstStyle>
          <a:p>
            <a:pPr lvl="0"/>
            <a:r>
              <a:rPr lang="en-GB" noProof="0" dirty="0"/>
              <a:t>Western subtitle</a:t>
            </a:r>
          </a:p>
        </p:txBody>
      </p:sp>
      <p:sp>
        <p:nvSpPr>
          <p:cNvPr id="5" name="Date Placeholder 4"/>
          <p:cNvSpPr>
            <a:spLocks noGrp="1"/>
          </p:cNvSpPr>
          <p:nvPr>
            <p:ph type="dt" sz="half" idx="17"/>
          </p:nvPr>
        </p:nvSpPr>
        <p:spPr/>
        <p:txBody>
          <a:bodyPr/>
          <a:lstStyle/>
          <a:p>
            <a:fld id="{36B4C627-5F6A-43C0-8783-413A4DBF9D0B}" type="datetime1">
              <a:rPr lang="en-GB" noProof="0" smtClean="0"/>
              <a:t>25/04/2019</a:t>
            </a:fld>
            <a:endParaRPr lang="en-GB" noProof="0" dirty="0"/>
          </a:p>
        </p:txBody>
      </p:sp>
      <p:sp>
        <p:nvSpPr>
          <p:cNvPr id="7" name="Footer Placeholder 6"/>
          <p:cNvSpPr>
            <a:spLocks noGrp="1"/>
          </p:cNvSpPr>
          <p:nvPr>
            <p:ph type="ftr" sz="quarter" idx="18"/>
          </p:nvPr>
        </p:nvSpPr>
        <p:spPr/>
        <p:txBody>
          <a:bodyPr/>
          <a:lstStyle/>
          <a:p>
            <a:r>
              <a:rPr lang="en-GB" noProof="0" dirty="0"/>
              <a:t>Footer or alternate date</a:t>
            </a:r>
          </a:p>
        </p:txBody>
      </p:sp>
      <p:sp>
        <p:nvSpPr>
          <p:cNvPr id="13" name="Slide Number Placeholder 12"/>
          <p:cNvSpPr>
            <a:spLocks noGrp="1"/>
          </p:cNvSpPr>
          <p:nvPr>
            <p:ph type="sldNum" sz="quarter" idx="19"/>
          </p:nvPr>
        </p:nvSpPr>
        <p:spPr/>
        <p:txBody>
          <a:bodyPr/>
          <a:lstStyle/>
          <a:p>
            <a:fld id="{D34DACC3-9742-4940-92E6-4CAB853A3218}" type="slidenum">
              <a:rPr lang="en-GB" noProof="0" smtClean="0"/>
              <a:pPr/>
              <a:t>‹N°›</a:t>
            </a:fld>
            <a:endParaRPr lang="en-GB" noProof="0" dirty="0"/>
          </a:p>
        </p:txBody>
      </p:sp>
    </p:spTree>
    <p:extLst>
      <p:ext uri="{BB962C8B-B14F-4D97-AF65-F5344CB8AC3E}">
        <p14:creationId xmlns:p14="http://schemas.microsoft.com/office/powerpoint/2010/main" val="31454736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ilingual Team Bio">
    <p:spTree>
      <p:nvGrpSpPr>
        <p:cNvPr id="1" name=""/>
        <p:cNvGrpSpPr/>
        <p:nvPr/>
      </p:nvGrpSpPr>
      <p:grpSpPr>
        <a:xfrm>
          <a:off x="0" y="0"/>
          <a:ext cx="0" cy="0"/>
          <a:chOff x="0" y="0"/>
          <a:chExt cx="0" cy="0"/>
        </a:xfrm>
      </p:grpSpPr>
      <p:sp>
        <p:nvSpPr>
          <p:cNvPr id="14" name="Text Placeholder 13"/>
          <p:cNvSpPr>
            <a:spLocks noGrp="1"/>
          </p:cNvSpPr>
          <p:nvPr>
            <p:ph type="body" sz="quarter" idx="14"/>
          </p:nvPr>
        </p:nvSpPr>
        <p:spPr>
          <a:xfrm>
            <a:off x="366713" y="1568447"/>
            <a:ext cx="2651760" cy="960120"/>
          </a:xfrm>
        </p:spPr>
        <p:txBody>
          <a:bodyPr>
            <a:noAutofit/>
          </a:bodyPr>
          <a:lstStyle>
            <a:lvl1pPr marL="0" indent="0">
              <a:buNone/>
              <a:defRPr sz="1050" b="1">
                <a:solidFill>
                  <a:schemeClr val="accent2"/>
                </a:solidFill>
                <a:latin typeface="+mn-lt"/>
                <a:ea typeface="+mn-ea"/>
              </a:defRPr>
            </a:lvl1pPr>
            <a:lvl2pPr marL="0" indent="0">
              <a:spcBef>
                <a:spcPts val="0"/>
              </a:spcBef>
              <a:buNone/>
              <a:defRPr sz="1050">
                <a:solidFill>
                  <a:srgbClr val="565A5C"/>
                </a:solidFill>
                <a:latin typeface="+mn-lt"/>
                <a:ea typeface="+mn-ea"/>
              </a:defRPr>
            </a:lvl2pPr>
            <a:lvl3pPr marL="0" indent="0">
              <a:spcBef>
                <a:spcPts val="600"/>
              </a:spcBef>
              <a:buNone/>
              <a:defRPr sz="1050">
                <a:solidFill>
                  <a:srgbClr val="565A5C"/>
                </a:solidFill>
                <a:latin typeface="+mn-lt"/>
                <a:ea typeface="+mn-ea"/>
              </a:defRPr>
            </a:lvl3pPr>
            <a:lvl4pPr marL="0" indent="0">
              <a:spcBef>
                <a:spcPts val="1200"/>
              </a:spcBef>
              <a:buNone/>
              <a:defRPr sz="1000"/>
            </a:lvl4pPr>
            <a:lvl5pPr marL="0" indent="0">
              <a:buNone/>
              <a:defRPr sz="900"/>
            </a:lvl5pPr>
          </a:lstStyle>
          <a:p>
            <a:pPr lvl="0"/>
            <a:r>
              <a:rPr lang="en-US" noProof="0"/>
              <a:t>Edit Master text styles</a:t>
            </a:r>
          </a:p>
          <a:p>
            <a:pPr lvl="1"/>
            <a:r>
              <a:rPr lang="en-US" noProof="0"/>
              <a:t>Second level</a:t>
            </a:r>
          </a:p>
          <a:p>
            <a:pPr lvl="2"/>
            <a:r>
              <a:rPr lang="en-US" noProof="0"/>
              <a:t>Third level</a:t>
            </a:r>
          </a:p>
        </p:txBody>
      </p:sp>
      <p:sp>
        <p:nvSpPr>
          <p:cNvPr id="16" name="Text Placeholder 15"/>
          <p:cNvSpPr>
            <a:spLocks noGrp="1"/>
          </p:cNvSpPr>
          <p:nvPr>
            <p:ph type="body" sz="quarter" idx="15"/>
          </p:nvPr>
        </p:nvSpPr>
        <p:spPr>
          <a:xfrm>
            <a:off x="366713" y="2772936"/>
            <a:ext cx="2651760" cy="960120"/>
          </a:xfrm>
        </p:spPr>
        <p:txBody>
          <a:bodyPr>
            <a:noAutofit/>
          </a:bodyPr>
          <a:lstStyle>
            <a:lvl1pPr marL="0" indent="0">
              <a:buNone/>
              <a:defRPr sz="1050" b="1">
                <a:solidFill>
                  <a:schemeClr val="accent2"/>
                </a:solidFill>
                <a:latin typeface="+mn-lt"/>
                <a:ea typeface="+mn-ea"/>
              </a:defRPr>
            </a:lvl1pPr>
            <a:lvl2pPr marL="0" indent="0">
              <a:spcBef>
                <a:spcPts val="0"/>
              </a:spcBef>
              <a:buNone/>
              <a:defRPr sz="1050">
                <a:solidFill>
                  <a:srgbClr val="565A5C"/>
                </a:solidFill>
                <a:latin typeface="+mn-lt"/>
                <a:ea typeface="+mn-ea"/>
              </a:defRPr>
            </a:lvl2pPr>
            <a:lvl3pPr marL="0" indent="0">
              <a:spcBef>
                <a:spcPts val="600"/>
              </a:spcBef>
              <a:buNone/>
              <a:defRPr sz="1050">
                <a:solidFill>
                  <a:srgbClr val="565A5C"/>
                </a:solidFill>
                <a:latin typeface="+mn-lt"/>
                <a:ea typeface="+mn-ea"/>
              </a:defRPr>
            </a:lvl3pPr>
            <a:lvl4pPr>
              <a:buNone/>
              <a:defRPr sz="1100"/>
            </a:lvl4pPr>
            <a:lvl5pPr>
              <a:buNone/>
              <a:defRPr sz="1100"/>
            </a:lvl5pPr>
          </a:lstStyle>
          <a:p>
            <a:pPr lvl="0"/>
            <a:r>
              <a:rPr lang="en-US" noProof="0"/>
              <a:t>Edit Master text styles</a:t>
            </a:r>
          </a:p>
          <a:p>
            <a:pPr lvl="1"/>
            <a:r>
              <a:rPr lang="en-US" noProof="0"/>
              <a:t>Second level</a:t>
            </a:r>
          </a:p>
          <a:p>
            <a:pPr lvl="2"/>
            <a:r>
              <a:rPr lang="en-US" noProof="0"/>
              <a:t>Third level</a:t>
            </a:r>
          </a:p>
        </p:txBody>
      </p:sp>
      <p:sp>
        <p:nvSpPr>
          <p:cNvPr id="20" name="Text Placeholder 19"/>
          <p:cNvSpPr>
            <a:spLocks noGrp="1"/>
          </p:cNvSpPr>
          <p:nvPr>
            <p:ph type="body" sz="quarter" idx="17"/>
          </p:nvPr>
        </p:nvSpPr>
        <p:spPr>
          <a:xfrm>
            <a:off x="366713" y="5181915"/>
            <a:ext cx="2651760" cy="960120"/>
          </a:xfrm>
        </p:spPr>
        <p:txBody>
          <a:bodyPr>
            <a:noAutofit/>
          </a:bodyPr>
          <a:lstStyle>
            <a:lvl1pPr marL="0" indent="0">
              <a:buNone/>
              <a:defRPr sz="1050" b="1">
                <a:solidFill>
                  <a:schemeClr val="accent2"/>
                </a:solidFill>
                <a:latin typeface="+mn-lt"/>
                <a:ea typeface="+mn-ea"/>
              </a:defRPr>
            </a:lvl1pPr>
            <a:lvl2pPr marL="0" indent="0">
              <a:spcBef>
                <a:spcPts val="0"/>
              </a:spcBef>
              <a:buNone/>
              <a:defRPr sz="1050">
                <a:solidFill>
                  <a:srgbClr val="565A5C"/>
                </a:solidFill>
                <a:latin typeface="+mn-lt"/>
                <a:ea typeface="+mn-ea"/>
              </a:defRPr>
            </a:lvl2pPr>
            <a:lvl3pPr marL="0" indent="0">
              <a:spcBef>
                <a:spcPts val="600"/>
              </a:spcBef>
              <a:buNone/>
              <a:defRPr sz="1050">
                <a:solidFill>
                  <a:srgbClr val="565A5C"/>
                </a:solidFill>
                <a:latin typeface="+mn-lt"/>
                <a:ea typeface="+mn-ea"/>
              </a:defRPr>
            </a:lvl3pPr>
            <a:lvl4pPr>
              <a:buNone/>
              <a:defRPr sz="1100"/>
            </a:lvl4pPr>
            <a:lvl5pPr>
              <a:buNone/>
              <a:defRPr sz="1100"/>
            </a:lvl5pPr>
          </a:lstStyle>
          <a:p>
            <a:pPr lvl="0"/>
            <a:r>
              <a:rPr lang="en-US" noProof="0"/>
              <a:t>Edit Master text styles</a:t>
            </a:r>
          </a:p>
          <a:p>
            <a:pPr lvl="1"/>
            <a:r>
              <a:rPr lang="en-US" noProof="0"/>
              <a:t>Second level</a:t>
            </a:r>
          </a:p>
          <a:p>
            <a:pPr lvl="2"/>
            <a:r>
              <a:rPr lang="en-US" noProof="0"/>
              <a:t>Third level</a:t>
            </a:r>
          </a:p>
        </p:txBody>
      </p:sp>
      <p:sp>
        <p:nvSpPr>
          <p:cNvPr id="26" name="Picture Placeholder 25"/>
          <p:cNvSpPr>
            <a:spLocks noGrp="1"/>
          </p:cNvSpPr>
          <p:nvPr>
            <p:ph type="pic" sz="quarter" idx="20"/>
          </p:nvPr>
        </p:nvSpPr>
        <p:spPr>
          <a:xfrm>
            <a:off x="3315653" y="1601788"/>
            <a:ext cx="960120" cy="957262"/>
          </a:xfrm>
          <a:solidFill>
            <a:srgbClr val="A2A4A3"/>
          </a:solidFill>
        </p:spPr>
        <p:txBody>
          <a:bodyPr anchor="ctr" anchorCtr="1"/>
          <a:lstStyle>
            <a:lvl1pPr marL="0" indent="0" algn="ctr">
              <a:buNone/>
              <a:defRPr sz="1100">
                <a:solidFill>
                  <a:schemeClr val="bg2"/>
                </a:solidFill>
              </a:defRPr>
            </a:lvl1pPr>
          </a:lstStyle>
          <a:p>
            <a:r>
              <a:rPr lang="en-US" noProof="0"/>
              <a:t>Click icon to add picture</a:t>
            </a:r>
            <a:endParaRPr lang="en-GB" noProof="0" dirty="0"/>
          </a:p>
        </p:txBody>
      </p:sp>
      <p:sp>
        <p:nvSpPr>
          <p:cNvPr id="28" name="Picture Placeholder 27"/>
          <p:cNvSpPr>
            <a:spLocks noGrp="1"/>
          </p:cNvSpPr>
          <p:nvPr>
            <p:ph type="pic" sz="quarter" idx="21"/>
          </p:nvPr>
        </p:nvSpPr>
        <p:spPr>
          <a:xfrm>
            <a:off x="3315653" y="2804372"/>
            <a:ext cx="960120" cy="960120"/>
          </a:xfrm>
          <a:solidFill>
            <a:srgbClr val="A2A4A3"/>
          </a:solidFill>
        </p:spPr>
        <p:txBody>
          <a:bodyPr anchor="ctr" anchorCtr="1"/>
          <a:lstStyle>
            <a:lvl1pPr marL="0" indent="0">
              <a:buNone/>
              <a:defRPr sz="1100">
                <a:solidFill>
                  <a:schemeClr val="bg2"/>
                </a:solidFill>
              </a:defRPr>
            </a:lvl1pPr>
          </a:lstStyle>
          <a:p>
            <a:r>
              <a:rPr lang="en-US" noProof="0"/>
              <a:t>Click icon to add picture</a:t>
            </a:r>
            <a:endParaRPr lang="en-GB" noProof="0" dirty="0"/>
          </a:p>
        </p:txBody>
      </p:sp>
      <p:sp>
        <p:nvSpPr>
          <p:cNvPr id="30" name="Picture Placeholder 29"/>
          <p:cNvSpPr>
            <a:spLocks noGrp="1"/>
          </p:cNvSpPr>
          <p:nvPr>
            <p:ph type="pic" sz="quarter" idx="22"/>
          </p:nvPr>
        </p:nvSpPr>
        <p:spPr>
          <a:xfrm>
            <a:off x="3315653" y="4009814"/>
            <a:ext cx="960120" cy="960120"/>
          </a:xfrm>
          <a:solidFill>
            <a:srgbClr val="A2A4A3"/>
          </a:solidFill>
        </p:spPr>
        <p:txBody>
          <a:bodyPr anchor="ctr" anchorCtr="1"/>
          <a:lstStyle>
            <a:lvl1pPr marL="0" indent="0">
              <a:buNone/>
              <a:defRPr sz="1100">
                <a:solidFill>
                  <a:schemeClr val="bg2"/>
                </a:solidFill>
              </a:defRPr>
            </a:lvl1pPr>
          </a:lstStyle>
          <a:p>
            <a:r>
              <a:rPr lang="en-US" noProof="0"/>
              <a:t>Click icon to add picture</a:t>
            </a:r>
            <a:endParaRPr lang="en-GB" noProof="0" dirty="0"/>
          </a:p>
        </p:txBody>
      </p:sp>
      <p:sp>
        <p:nvSpPr>
          <p:cNvPr id="32" name="Picture Placeholder 31"/>
          <p:cNvSpPr>
            <a:spLocks noGrp="1"/>
          </p:cNvSpPr>
          <p:nvPr>
            <p:ph type="pic" sz="quarter" idx="23"/>
          </p:nvPr>
        </p:nvSpPr>
        <p:spPr>
          <a:xfrm>
            <a:off x="3314066" y="5215255"/>
            <a:ext cx="960120" cy="960120"/>
          </a:xfrm>
          <a:solidFill>
            <a:srgbClr val="A2A4A3"/>
          </a:solidFill>
        </p:spPr>
        <p:txBody>
          <a:bodyPr anchor="ctr" anchorCtr="1"/>
          <a:lstStyle>
            <a:lvl1pPr marL="0" indent="0">
              <a:buNone/>
              <a:defRPr sz="1100">
                <a:solidFill>
                  <a:schemeClr val="bg2"/>
                </a:solidFill>
              </a:defRPr>
            </a:lvl1pPr>
          </a:lstStyle>
          <a:p>
            <a:r>
              <a:rPr lang="en-US" noProof="0"/>
              <a:t>Click icon to add picture</a:t>
            </a:r>
            <a:endParaRPr lang="en-GB" noProof="0" dirty="0"/>
          </a:p>
        </p:txBody>
      </p:sp>
      <p:sp>
        <p:nvSpPr>
          <p:cNvPr id="38" name="Text Placeholder 37"/>
          <p:cNvSpPr>
            <a:spLocks noGrp="1"/>
          </p:cNvSpPr>
          <p:nvPr>
            <p:ph type="body" sz="quarter" idx="26"/>
          </p:nvPr>
        </p:nvSpPr>
        <p:spPr>
          <a:xfrm>
            <a:off x="366713" y="3977425"/>
            <a:ext cx="2651760" cy="960120"/>
          </a:xfrm>
        </p:spPr>
        <p:txBody>
          <a:bodyPr>
            <a:noAutofit/>
          </a:bodyPr>
          <a:lstStyle>
            <a:lvl1pPr marL="0" indent="0">
              <a:buNone/>
              <a:defRPr sz="1050" b="1">
                <a:solidFill>
                  <a:schemeClr val="accent2"/>
                </a:solidFill>
                <a:latin typeface="+mn-lt"/>
                <a:ea typeface="+mn-ea"/>
              </a:defRPr>
            </a:lvl1pPr>
            <a:lvl2pPr marL="0" indent="0">
              <a:spcBef>
                <a:spcPts val="0"/>
              </a:spcBef>
              <a:buNone/>
              <a:defRPr sz="1050">
                <a:solidFill>
                  <a:srgbClr val="565A5C"/>
                </a:solidFill>
                <a:latin typeface="+mn-lt"/>
                <a:ea typeface="+mn-ea"/>
              </a:defRPr>
            </a:lvl2pPr>
            <a:lvl3pPr marL="0" indent="0">
              <a:spcBef>
                <a:spcPts val="600"/>
              </a:spcBef>
              <a:buNone/>
              <a:defRPr sz="1050">
                <a:solidFill>
                  <a:srgbClr val="565A5C"/>
                </a:solidFill>
                <a:latin typeface="+mn-lt"/>
                <a:ea typeface="+mn-ea"/>
              </a:defRPr>
            </a:lvl3pPr>
            <a:lvl4pPr>
              <a:buNone/>
              <a:defRPr sz="1200"/>
            </a:lvl4pPr>
            <a:lvl5pPr>
              <a:buNone/>
              <a:defRPr sz="1200"/>
            </a:lvl5pPr>
          </a:lstStyle>
          <a:p>
            <a:pPr lvl="0"/>
            <a:r>
              <a:rPr lang="en-US" noProof="0"/>
              <a:t>Edit Master text styles</a:t>
            </a:r>
          </a:p>
          <a:p>
            <a:pPr lvl="1"/>
            <a:r>
              <a:rPr lang="en-US" noProof="0"/>
              <a:t>Second level</a:t>
            </a:r>
          </a:p>
          <a:p>
            <a:pPr lvl="2"/>
            <a:r>
              <a:rPr lang="en-US" noProof="0"/>
              <a:t>Third level</a:t>
            </a:r>
          </a:p>
        </p:txBody>
      </p:sp>
      <p:sp>
        <p:nvSpPr>
          <p:cNvPr id="3" name="Title 2"/>
          <p:cNvSpPr>
            <a:spLocks noGrp="1"/>
          </p:cNvSpPr>
          <p:nvPr>
            <p:ph type="title" hasCustomPrompt="1"/>
          </p:nvPr>
        </p:nvSpPr>
        <p:spPr>
          <a:xfrm>
            <a:off x="366712" y="365760"/>
            <a:ext cx="4040187" cy="396000"/>
          </a:xfrm>
        </p:spPr>
        <p:txBody>
          <a:bodyPr/>
          <a:lstStyle>
            <a:lvl1pPr>
              <a:defRPr sz="2400" b="1">
                <a:solidFill>
                  <a:schemeClr val="tx2"/>
                </a:solidFill>
                <a:latin typeface="+mj-lt"/>
                <a:ea typeface="+mj-ea"/>
              </a:defRPr>
            </a:lvl1pPr>
          </a:lstStyle>
          <a:p>
            <a:r>
              <a:rPr lang="en-GB" noProof="0" dirty="0"/>
              <a:t>Click to edit Chinese title</a:t>
            </a:r>
          </a:p>
        </p:txBody>
      </p:sp>
      <p:sp>
        <p:nvSpPr>
          <p:cNvPr id="17" name="Text Placeholder 13"/>
          <p:cNvSpPr>
            <a:spLocks noGrp="1"/>
          </p:cNvSpPr>
          <p:nvPr>
            <p:ph type="body" sz="quarter" idx="27"/>
          </p:nvPr>
        </p:nvSpPr>
        <p:spPr>
          <a:xfrm>
            <a:off x="4737100" y="1568447"/>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marL="0" indent="0">
              <a:spcBef>
                <a:spcPts val="1200"/>
              </a:spcBef>
              <a:buNone/>
              <a:defRPr sz="1000"/>
            </a:lvl4pPr>
            <a:lvl5pPr marL="0" indent="0">
              <a:buNone/>
              <a:defRPr sz="900"/>
            </a:lvl5pPr>
          </a:lstStyle>
          <a:p>
            <a:pPr lvl="0"/>
            <a:r>
              <a:rPr lang="en-US" noProof="0"/>
              <a:t>Edit Master text styles</a:t>
            </a:r>
          </a:p>
          <a:p>
            <a:pPr lvl="1"/>
            <a:r>
              <a:rPr lang="en-US" noProof="0"/>
              <a:t>Second level</a:t>
            </a:r>
          </a:p>
          <a:p>
            <a:pPr lvl="2"/>
            <a:r>
              <a:rPr lang="en-US" noProof="0"/>
              <a:t>Third level</a:t>
            </a:r>
          </a:p>
        </p:txBody>
      </p:sp>
      <p:sp>
        <p:nvSpPr>
          <p:cNvPr id="19" name="Text Placeholder 15"/>
          <p:cNvSpPr>
            <a:spLocks noGrp="1"/>
          </p:cNvSpPr>
          <p:nvPr>
            <p:ph type="body" sz="quarter" idx="28"/>
          </p:nvPr>
        </p:nvSpPr>
        <p:spPr>
          <a:xfrm>
            <a:off x="4737100" y="2772936"/>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100"/>
            </a:lvl4pPr>
            <a:lvl5pPr>
              <a:buNone/>
              <a:defRPr sz="1100"/>
            </a:lvl5pPr>
          </a:lstStyle>
          <a:p>
            <a:pPr lvl="0"/>
            <a:r>
              <a:rPr lang="en-US" noProof="0"/>
              <a:t>Edit Master text styles</a:t>
            </a:r>
          </a:p>
          <a:p>
            <a:pPr lvl="1"/>
            <a:r>
              <a:rPr lang="en-US" noProof="0"/>
              <a:t>Second level</a:t>
            </a:r>
          </a:p>
          <a:p>
            <a:pPr lvl="2"/>
            <a:r>
              <a:rPr lang="en-US" noProof="0"/>
              <a:t>Third level</a:t>
            </a:r>
          </a:p>
        </p:txBody>
      </p:sp>
      <p:sp>
        <p:nvSpPr>
          <p:cNvPr id="21" name="Text Placeholder 19"/>
          <p:cNvSpPr>
            <a:spLocks noGrp="1"/>
          </p:cNvSpPr>
          <p:nvPr>
            <p:ph type="body" sz="quarter" idx="29"/>
          </p:nvPr>
        </p:nvSpPr>
        <p:spPr>
          <a:xfrm>
            <a:off x="4737100" y="5181915"/>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100"/>
            </a:lvl4pPr>
            <a:lvl5pPr>
              <a:buNone/>
              <a:defRPr sz="1100"/>
            </a:lvl5pPr>
          </a:lstStyle>
          <a:p>
            <a:pPr lvl="0"/>
            <a:r>
              <a:rPr lang="en-US" noProof="0"/>
              <a:t>Edit Master text styles</a:t>
            </a:r>
          </a:p>
          <a:p>
            <a:pPr lvl="1"/>
            <a:r>
              <a:rPr lang="en-US" noProof="0"/>
              <a:t>Second level</a:t>
            </a:r>
          </a:p>
          <a:p>
            <a:pPr lvl="2"/>
            <a:r>
              <a:rPr lang="en-US" noProof="0"/>
              <a:t>Third level</a:t>
            </a:r>
          </a:p>
        </p:txBody>
      </p:sp>
      <p:sp>
        <p:nvSpPr>
          <p:cNvPr id="23" name="Text Placeholder 37"/>
          <p:cNvSpPr>
            <a:spLocks noGrp="1"/>
          </p:cNvSpPr>
          <p:nvPr>
            <p:ph type="body" sz="quarter" idx="30"/>
          </p:nvPr>
        </p:nvSpPr>
        <p:spPr>
          <a:xfrm>
            <a:off x="4737100" y="3977425"/>
            <a:ext cx="2651760"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a:buNone/>
              <a:defRPr sz="1200"/>
            </a:lvl4pPr>
            <a:lvl5pPr>
              <a:buNone/>
              <a:defRPr sz="1200"/>
            </a:lvl5pPr>
          </a:lstStyle>
          <a:p>
            <a:pPr lvl="0"/>
            <a:r>
              <a:rPr lang="en-US" noProof="0"/>
              <a:t>Edit Master text styles</a:t>
            </a:r>
          </a:p>
          <a:p>
            <a:pPr lvl="1"/>
            <a:r>
              <a:rPr lang="en-US" noProof="0"/>
              <a:t>Second level</a:t>
            </a:r>
          </a:p>
          <a:p>
            <a:pPr lvl="2"/>
            <a:r>
              <a:rPr lang="en-US" noProof="0"/>
              <a:t>Third level</a:t>
            </a:r>
          </a:p>
        </p:txBody>
      </p:sp>
      <p:sp>
        <p:nvSpPr>
          <p:cNvPr id="7" name="Text Placeholder 6"/>
          <p:cNvSpPr>
            <a:spLocks noGrp="1"/>
          </p:cNvSpPr>
          <p:nvPr>
            <p:ph type="body" sz="quarter" idx="32" hasCustomPrompt="1"/>
          </p:nvPr>
        </p:nvSpPr>
        <p:spPr>
          <a:xfrm>
            <a:off x="4737100" y="367200"/>
            <a:ext cx="4038600" cy="396000"/>
          </a:xfrm>
        </p:spPr>
        <p:txBody>
          <a:bodyPr/>
          <a:lstStyle>
            <a:lvl1pPr marL="0" indent="0" algn="l" defTabSz="457200" rtl="0" eaLnBrk="1" latinLnBrk="0" hangingPunct="1">
              <a:spcBef>
                <a:spcPct val="0"/>
              </a:spcBef>
              <a:buNone/>
              <a:defRPr lang="en-GB" sz="2400" b="1" kern="1200" dirty="0">
                <a:solidFill>
                  <a:schemeClr val="tx2"/>
                </a:solidFill>
                <a:latin typeface="+mj-lt"/>
                <a:ea typeface="+mj-ea"/>
                <a:cs typeface="Arial" pitchFamily="34" charset="0"/>
              </a:defRPr>
            </a:lvl1pPr>
          </a:lstStyle>
          <a:p>
            <a:pPr lvl="0"/>
            <a:r>
              <a:rPr lang="en-GB" noProof="0" dirty="0"/>
              <a:t>Click to edit Western title</a:t>
            </a:r>
          </a:p>
        </p:txBody>
      </p:sp>
      <p:sp>
        <p:nvSpPr>
          <p:cNvPr id="2" name="Date Placeholder 1"/>
          <p:cNvSpPr>
            <a:spLocks noGrp="1"/>
          </p:cNvSpPr>
          <p:nvPr>
            <p:ph type="dt" sz="half" idx="33"/>
          </p:nvPr>
        </p:nvSpPr>
        <p:spPr/>
        <p:txBody>
          <a:bodyPr/>
          <a:lstStyle/>
          <a:p>
            <a:fld id="{800B4434-DF10-4D01-BE1A-2E708608E81A}" type="datetime1">
              <a:rPr lang="en-GB" noProof="0" smtClean="0"/>
              <a:t>25/04/2019</a:t>
            </a:fld>
            <a:endParaRPr lang="en-GB" noProof="0" dirty="0"/>
          </a:p>
        </p:txBody>
      </p:sp>
      <p:sp>
        <p:nvSpPr>
          <p:cNvPr id="4" name="Footer Placeholder 3"/>
          <p:cNvSpPr>
            <a:spLocks noGrp="1"/>
          </p:cNvSpPr>
          <p:nvPr>
            <p:ph type="ftr" sz="quarter" idx="34"/>
          </p:nvPr>
        </p:nvSpPr>
        <p:spPr/>
        <p:txBody>
          <a:bodyPr/>
          <a:lstStyle/>
          <a:p>
            <a:r>
              <a:rPr lang="en-GB" noProof="0" dirty="0"/>
              <a:t>Footer or alternate date</a:t>
            </a:r>
          </a:p>
        </p:txBody>
      </p:sp>
      <p:sp>
        <p:nvSpPr>
          <p:cNvPr id="5" name="Slide Number Placeholder 4"/>
          <p:cNvSpPr>
            <a:spLocks noGrp="1"/>
          </p:cNvSpPr>
          <p:nvPr>
            <p:ph type="sldNum" sz="quarter" idx="35"/>
          </p:nvPr>
        </p:nvSpPr>
        <p:spPr/>
        <p:txBody>
          <a:bodyPr/>
          <a:lstStyle/>
          <a:p>
            <a:fld id="{D34DACC3-9742-4940-92E6-4CAB853A3218}" type="slidenum">
              <a:rPr lang="en-GB" noProof="0" smtClean="0"/>
              <a:pPr/>
              <a:t>‹N°›</a:t>
            </a:fld>
            <a:endParaRPr lang="en-GB" noProof="0" dirty="0"/>
          </a:p>
        </p:txBody>
      </p:sp>
    </p:spTree>
    <p:extLst>
      <p:ext uri="{BB962C8B-B14F-4D97-AF65-F5344CB8AC3E}">
        <p14:creationId xmlns:p14="http://schemas.microsoft.com/office/powerpoint/2010/main" val="3489158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ilingual Individual Bio">
    <p:spTree>
      <p:nvGrpSpPr>
        <p:cNvPr id="1" name=""/>
        <p:cNvGrpSpPr/>
        <p:nvPr/>
      </p:nvGrpSpPr>
      <p:grpSpPr>
        <a:xfrm>
          <a:off x="0" y="0"/>
          <a:ext cx="0" cy="0"/>
          <a:chOff x="0" y="0"/>
          <a:chExt cx="0" cy="0"/>
        </a:xfrm>
      </p:grpSpPr>
      <p:sp>
        <p:nvSpPr>
          <p:cNvPr id="26" name="Picture Placeholder 25"/>
          <p:cNvSpPr>
            <a:spLocks noGrp="1"/>
          </p:cNvSpPr>
          <p:nvPr>
            <p:ph type="pic" sz="quarter" idx="20"/>
          </p:nvPr>
        </p:nvSpPr>
        <p:spPr>
          <a:xfrm>
            <a:off x="3445193" y="1603375"/>
            <a:ext cx="960120" cy="957262"/>
          </a:xfrm>
          <a:solidFill>
            <a:srgbClr val="A2A4A3"/>
          </a:solidFill>
        </p:spPr>
        <p:txBody>
          <a:bodyPr anchor="ctr" anchorCtr="1"/>
          <a:lstStyle>
            <a:lvl1pPr marL="0" indent="0" algn="ctr">
              <a:buNone/>
              <a:defRPr sz="1100">
                <a:solidFill>
                  <a:schemeClr val="bg2"/>
                </a:solidFill>
              </a:defRPr>
            </a:lvl1pPr>
          </a:lstStyle>
          <a:p>
            <a:r>
              <a:rPr lang="en-US" noProof="0"/>
              <a:t>Click icon to add picture</a:t>
            </a:r>
            <a:endParaRPr lang="en-GB" noProof="0" dirty="0"/>
          </a:p>
        </p:txBody>
      </p:sp>
      <p:sp>
        <p:nvSpPr>
          <p:cNvPr id="3" name="Title 2"/>
          <p:cNvSpPr>
            <a:spLocks noGrp="1"/>
          </p:cNvSpPr>
          <p:nvPr>
            <p:ph type="title" hasCustomPrompt="1"/>
          </p:nvPr>
        </p:nvSpPr>
        <p:spPr>
          <a:xfrm>
            <a:off x="366714" y="367200"/>
            <a:ext cx="4038600" cy="396000"/>
          </a:xfrm>
        </p:spPr>
        <p:txBody>
          <a:bodyPr/>
          <a:lstStyle>
            <a:lvl1pPr>
              <a:defRPr sz="2400">
                <a:solidFill>
                  <a:schemeClr val="tx2"/>
                </a:solidFill>
                <a:latin typeface="+mj-lt"/>
              </a:defRPr>
            </a:lvl1pPr>
          </a:lstStyle>
          <a:p>
            <a:r>
              <a:rPr lang="en-GB" noProof="0" dirty="0"/>
              <a:t>Click to edit Chinese title</a:t>
            </a:r>
          </a:p>
        </p:txBody>
      </p:sp>
      <p:sp>
        <p:nvSpPr>
          <p:cNvPr id="5" name="Date Placeholder 4"/>
          <p:cNvSpPr>
            <a:spLocks noGrp="1"/>
          </p:cNvSpPr>
          <p:nvPr>
            <p:ph type="dt" sz="half" idx="26"/>
          </p:nvPr>
        </p:nvSpPr>
        <p:spPr/>
        <p:txBody>
          <a:bodyPr/>
          <a:lstStyle/>
          <a:p>
            <a:fld id="{7D90EB88-3B58-4154-9E76-62E0BEDEAC07}" type="datetime1">
              <a:rPr lang="en-GB" noProof="0" smtClean="0"/>
              <a:t>25/04/2019</a:t>
            </a:fld>
            <a:endParaRPr lang="en-GB" noProof="0" dirty="0"/>
          </a:p>
        </p:txBody>
      </p:sp>
      <p:sp>
        <p:nvSpPr>
          <p:cNvPr id="7" name="Footer Placeholder 6"/>
          <p:cNvSpPr>
            <a:spLocks noGrp="1"/>
          </p:cNvSpPr>
          <p:nvPr>
            <p:ph type="ftr" sz="quarter" idx="27"/>
          </p:nvPr>
        </p:nvSpPr>
        <p:spPr/>
        <p:txBody>
          <a:bodyPr/>
          <a:lstStyle/>
          <a:p>
            <a:r>
              <a:rPr lang="en-GB" noProof="0" dirty="0"/>
              <a:t>Footer or alternate date</a:t>
            </a:r>
          </a:p>
        </p:txBody>
      </p:sp>
      <p:sp>
        <p:nvSpPr>
          <p:cNvPr id="8" name="Slide Number Placeholder 7"/>
          <p:cNvSpPr>
            <a:spLocks noGrp="1"/>
          </p:cNvSpPr>
          <p:nvPr>
            <p:ph type="sldNum" sz="quarter" idx="28"/>
          </p:nvPr>
        </p:nvSpPr>
        <p:spPr/>
        <p:txBody>
          <a:bodyPr/>
          <a:lstStyle/>
          <a:p>
            <a:fld id="{D34DACC3-9742-4940-92E6-4CAB853A3218}" type="slidenum">
              <a:rPr lang="en-GB" noProof="0" smtClean="0"/>
              <a:pPr/>
              <a:t>‹N°›</a:t>
            </a:fld>
            <a:endParaRPr lang="en-GB" noProof="0" dirty="0"/>
          </a:p>
        </p:txBody>
      </p:sp>
      <p:sp>
        <p:nvSpPr>
          <p:cNvPr id="13" name="Text Placeholder 13"/>
          <p:cNvSpPr>
            <a:spLocks noGrp="1"/>
          </p:cNvSpPr>
          <p:nvPr>
            <p:ph type="body" sz="quarter" idx="14"/>
          </p:nvPr>
        </p:nvSpPr>
        <p:spPr>
          <a:xfrm>
            <a:off x="366712" y="1568454"/>
            <a:ext cx="2916011"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marL="0" indent="0">
              <a:spcBef>
                <a:spcPts val="1200"/>
              </a:spcBef>
              <a:buNone/>
              <a:defRPr sz="1000"/>
            </a:lvl4pPr>
            <a:lvl5pPr marL="0" indent="0">
              <a:buNone/>
              <a:defRPr sz="900"/>
            </a:lvl5pPr>
          </a:lstStyle>
          <a:p>
            <a:pPr lvl="0"/>
            <a:r>
              <a:rPr lang="en-US" noProof="0"/>
              <a:t>Edit Master text styles</a:t>
            </a:r>
          </a:p>
          <a:p>
            <a:pPr lvl="1"/>
            <a:r>
              <a:rPr lang="en-US" noProof="0"/>
              <a:t>Second level</a:t>
            </a:r>
          </a:p>
          <a:p>
            <a:pPr lvl="2"/>
            <a:r>
              <a:rPr lang="en-US" noProof="0"/>
              <a:t>Third level</a:t>
            </a:r>
          </a:p>
        </p:txBody>
      </p:sp>
      <p:sp>
        <p:nvSpPr>
          <p:cNvPr id="15" name="Text Placeholder 20"/>
          <p:cNvSpPr>
            <a:spLocks noGrp="1"/>
          </p:cNvSpPr>
          <p:nvPr>
            <p:ph type="body" sz="quarter" idx="21"/>
          </p:nvPr>
        </p:nvSpPr>
        <p:spPr>
          <a:xfrm>
            <a:off x="366712" y="2791375"/>
            <a:ext cx="3078481" cy="3384000"/>
          </a:xfrm>
        </p:spPr>
        <p:txBody>
          <a:bodyPr/>
          <a:lstStyle>
            <a:lvl1pPr marL="0" indent="0">
              <a:spcBef>
                <a:spcPts val="1200"/>
              </a:spcBef>
              <a:buNone/>
              <a:defRPr sz="1050" b="0" baseline="0">
                <a:solidFill>
                  <a:srgbClr val="565A5C"/>
                </a:solidFill>
              </a:defRPr>
            </a:lvl1pPr>
            <a:lvl2pPr marL="115200" indent="-115200">
              <a:defRPr sz="1050"/>
            </a:lvl2pPr>
            <a:lvl3pPr marL="230400" indent="-115200">
              <a:spcBef>
                <a:spcPts val="600"/>
              </a:spcBef>
              <a:defRPr sz="1050"/>
            </a:lvl3pPr>
            <a:lvl4pPr marL="345600" indent="-115200">
              <a:spcBef>
                <a:spcPts val="600"/>
              </a:spcBef>
              <a:defRPr sz="1050"/>
            </a:lvl4pPr>
          </a:lstStyle>
          <a:p>
            <a:pPr lvl="0"/>
            <a:r>
              <a:rPr lang="en-US" noProof="0"/>
              <a:t>Edit Master text styles</a:t>
            </a:r>
          </a:p>
          <a:p>
            <a:pPr lvl="1"/>
            <a:r>
              <a:rPr lang="en-US" noProof="0"/>
              <a:t>Second level</a:t>
            </a:r>
          </a:p>
          <a:p>
            <a:pPr lvl="2"/>
            <a:r>
              <a:rPr lang="en-US" noProof="0"/>
              <a:t>Third level</a:t>
            </a:r>
          </a:p>
          <a:p>
            <a:pPr lvl="3"/>
            <a:r>
              <a:rPr lang="en-US" noProof="0"/>
              <a:t>Fourth level</a:t>
            </a:r>
          </a:p>
        </p:txBody>
      </p:sp>
      <p:sp>
        <p:nvSpPr>
          <p:cNvPr id="20" name="Text Placeholder 13"/>
          <p:cNvSpPr>
            <a:spLocks noGrp="1"/>
          </p:cNvSpPr>
          <p:nvPr>
            <p:ph type="body" sz="quarter" idx="29"/>
          </p:nvPr>
        </p:nvSpPr>
        <p:spPr>
          <a:xfrm>
            <a:off x="4735513" y="1568454"/>
            <a:ext cx="2916011" cy="960120"/>
          </a:xfrm>
        </p:spPr>
        <p:txBody>
          <a:bodyPr>
            <a:noAutofit/>
          </a:bodyPr>
          <a:lstStyle>
            <a:lvl1pPr marL="0" indent="0">
              <a:buNone/>
              <a:defRPr sz="1050" b="1">
                <a:solidFill>
                  <a:schemeClr val="accent2"/>
                </a:solidFill>
              </a:defRPr>
            </a:lvl1pPr>
            <a:lvl2pPr marL="0" indent="0">
              <a:spcBef>
                <a:spcPts val="0"/>
              </a:spcBef>
              <a:buNone/>
              <a:defRPr sz="1050">
                <a:solidFill>
                  <a:srgbClr val="565A5C"/>
                </a:solidFill>
              </a:defRPr>
            </a:lvl2pPr>
            <a:lvl3pPr marL="0" indent="0">
              <a:spcBef>
                <a:spcPts val="600"/>
              </a:spcBef>
              <a:buNone/>
              <a:defRPr sz="1050">
                <a:solidFill>
                  <a:srgbClr val="565A5C"/>
                </a:solidFill>
              </a:defRPr>
            </a:lvl3pPr>
            <a:lvl4pPr marL="0" indent="0">
              <a:spcBef>
                <a:spcPts val="1200"/>
              </a:spcBef>
              <a:buNone/>
              <a:defRPr sz="1000"/>
            </a:lvl4pPr>
            <a:lvl5pPr marL="0" indent="0">
              <a:buNone/>
              <a:defRPr sz="900"/>
            </a:lvl5pPr>
          </a:lstStyle>
          <a:p>
            <a:pPr lvl="0"/>
            <a:r>
              <a:rPr lang="en-US" noProof="0"/>
              <a:t>Edit Master text styles</a:t>
            </a:r>
          </a:p>
          <a:p>
            <a:pPr lvl="1"/>
            <a:r>
              <a:rPr lang="en-US" noProof="0"/>
              <a:t>Second level</a:t>
            </a:r>
          </a:p>
          <a:p>
            <a:pPr lvl="2"/>
            <a:r>
              <a:rPr lang="en-US" noProof="0"/>
              <a:t>Third level</a:t>
            </a:r>
          </a:p>
        </p:txBody>
      </p:sp>
      <p:sp>
        <p:nvSpPr>
          <p:cNvPr id="22" name="Text Placeholder 20"/>
          <p:cNvSpPr>
            <a:spLocks noGrp="1"/>
          </p:cNvSpPr>
          <p:nvPr>
            <p:ph type="body" sz="quarter" idx="30"/>
          </p:nvPr>
        </p:nvSpPr>
        <p:spPr>
          <a:xfrm>
            <a:off x="4735513" y="2791375"/>
            <a:ext cx="4040187" cy="3384000"/>
          </a:xfrm>
        </p:spPr>
        <p:txBody>
          <a:bodyPr/>
          <a:lstStyle>
            <a:lvl1pPr marL="0" indent="0">
              <a:spcBef>
                <a:spcPts val="1200"/>
              </a:spcBef>
              <a:buNone/>
              <a:defRPr sz="1050" b="0" baseline="0">
                <a:solidFill>
                  <a:srgbClr val="565A5C"/>
                </a:solidFill>
              </a:defRPr>
            </a:lvl1pPr>
            <a:lvl2pPr marL="115200" indent="-115200">
              <a:defRPr sz="1050"/>
            </a:lvl2pPr>
            <a:lvl3pPr marL="230400" indent="-115200">
              <a:spcBef>
                <a:spcPts val="600"/>
              </a:spcBef>
              <a:defRPr sz="1050"/>
            </a:lvl3pPr>
            <a:lvl4pPr marL="345600" indent="-115200">
              <a:spcBef>
                <a:spcPts val="600"/>
              </a:spcBef>
              <a:defRPr sz="1050"/>
            </a:lvl4pPr>
          </a:lstStyle>
          <a:p>
            <a:pPr lvl="0"/>
            <a:r>
              <a:rPr lang="en-US" noProof="0"/>
              <a:t>Edit Master text styles</a:t>
            </a:r>
          </a:p>
          <a:p>
            <a:pPr lvl="1"/>
            <a:r>
              <a:rPr lang="en-US" noProof="0"/>
              <a:t>Second level</a:t>
            </a:r>
          </a:p>
          <a:p>
            <a:pPr lvl="2"/>
            <a:r>
              <a:rPr lang="en-US" noProof="0"/>
              <a:t>Third level</a:t>
            </a:r>
          </a:p>
          <a:p>
            <a:pPr lvl="3"/>
            <a:r>
              <a:rPr lang="en-US" noProof="0"/>
              <a:t>Fourth level</a:t>
            </a:r>
          </a:p>
        </p:txBody>
      </p:sp>
      <p:sp>
        <p:nvSpPr>
          <p:cNvPr id="4" name="Text Placeholder 3"/>
          <p:cNvSpPr>
            <a:spLocks noGrp="1"/>
          </p:cNvSpPr>
          <p:nvPr>
            <p:ph type="body" sz="quarter" idx="31" hasCustomPrompt="1"/>
          </p:nvPr>
        </p:nvSpPr>
        <p:spPr>
          <a:xfrm>
            <a:off x="4737100" y="367200"/>
            <a:ext cx="4038600" cy="396000"/>
          </a:xfrm>
        </p:spPr>
        <p:txBody>
          <a:bodyPr/>
          <a:lstStyle>
            <a:lvl1pPr marL="0" indent="0">
              <a:spcBef>
                <a:spcPts val="0"/>
              </a:spcBef>
              <a:buNone/>
              <a:defRPr sz="2400" b="1" baseline="0">
                <a:solidFill>
                  <a:schemeClr val="tx2"/>
                </a:solidFill>
              </a:defRPr>
            </a:lvl1pPr>
          </a:lstStyle>
          <a:p>
            <a:pPr lvl="0"/>
            <a:r>
              <a:rPr lang="en-GB" noProof="0" dirty="0"/>
              <a:t>Click to edit Western title</a:t>
            </a:r>
          </a:p>
        </p:txBody>
      </p:sp>
    </p:spTree>
    <p:extLst>
      <p:ext uri="{BB962C8B-B14F-4D97-AF65-F5344CB8AC3E}">
        <p14:creationId xmlns:p14="http://schemas.microsoft.com/office/powerpoint/2010/main" val="3195526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Pr>
        <a:gradFill>
          <a:gsLst>
            <a:gs pos="0">
              <a:schemeClr val="bg2"/>
            </a:gs>
            <a:gs pos="100000">
              <a:schemeClr val="bg1"/>
            </a:gs>
          </a:gsLst>
          <a:lin ang="4500000" scaled="0"/>
        </a:gradFill>
        <a:effectLst/>
      </p:bgPr>
    </p:bg>
    <p:spTree>
      <p:nvGrpSpPr>
        <p:cNvPr id="1" name=""/>
        <p:cNvGrpSpPr/>
        <p:nvPr/>
      </p:nvGrpSpPr>
      <p:grpSpPr>
        <a:xfrm>
          <a:off x="0" y="0"/>
          <a:ext cx="0" cy="0"/>
          <a:chOff x="0" y="0"/>
          <a:chExt cx="0" cy="0"/>
        </a:xfrm>
      </p:grpSpPr>
      <p:sp>
        <p:nvSpPr>
          <p:cNvPr id="5" name="Rectangle 4"/>
          <p:cNvSpPr/>
          <p:nvPr userDrawn="1"/>
        </p:nvSpPr>
        <p:spPr>
          <a:xfrm>
            <a:off x="0" y="0"/>
            <a:ext cx="9144000" cy="6858000"/>
          </a:xfrm>
          <a:prstGeom prst="rect">
            <a:avLst/>
          </a:prstGeom>
          <a:gradFill>
            <a:gsLst>
              <a:gs pos="0">
                <a:srgbClr val="EBECED">
                  <a:alpha val="0"/>
                </a:srgbClr>
              </a:gs>
              <a:gs pos="45000">
                <a:srgbClr val="EBECED">
                  <a:alpha val="0"/>
                </a:srgbClr>
              </a:gs>
              <a:gs pos="90000">
                <a:srgbClr val="EBECED"/>
              </a:gs>
            </a:gsLst>
            <a:lin ang="54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noProof="0" dirty="0">
              <a:solidFill>
                <a:schemeClr val="bg2"/>
              </a:solidFill>
            </a:endParaRPr>
          </a:p>
        </p:txBody>
      </p:sp>
      <p:sp>
        <p:nvSpPr>
          <p:cNvPr id="8" name="Freeform 5"/>
          <p:cNvSpPr>
            <a:spLocks/>
          </p:cNvSpPr>
          <p:nvPr userDrawn="1"/>
        </p:nvSpPr>
        <p:spPr bwMode="auto">
          <a:xfrm>
            <a:off x="0" y="0"/>
            <a:ext cx="8791575" cy="6858000"/>
          </a:xfrm>
          <a:custGeom>
            <a:avLst/>
            <a:gdLst>
              <a:gd name="T0" fmla="*/ 2755 w 2770"/>
              <a:gd name="T1" fmla="*/ 592 h 2160"/>
              <a:gd name="T2" fmla="*/ 2136 w 2770"/>
              <a:gd name="T3" fmla="*/ 0 h 2160"/>
              <a:gd name="T4" fmla="*/ 0 w 2770"/>
              <a:gd name="T5" fmla="*/ 0 h 2160"/>
              <a:gd name="T6" fmla="*/ 0 w 2770"/>
              <a:gd name="T7" fmla="*/ 2160 h 2160"/>
              <a:gd name="T8" fmla="*/ 1196 w 2770"/>
              <a:gd name="T9" fmla="*/ 2160 h 2160"/>
              <a:gd name="T10" fmla="*/ 2755 w 2770"/>
              <a:gd name="T11" fmla="*/ 643 h 2160"/>
              <a:gd name="T12" fmla="*/ 2755 w 2770"/>
              <a:gd name="T13" fmla="*/ 592 h 2160"/>
            </a:gdLst>
            <a:ahLst/>
            <a:cxnLst>
              <a:cxn ang="0">
                <a:pos x="T0" y="T1"/>
              </a:cxn>
              <a:cxn ang="0">
                <a:pos x="T2" y="T3"/>
              </a:cxn>
              <a:cxn ang="0">
                <a:pos x="T4" y="T5"/>
              </a:cxn>
              <a:cxn ang="0">
                <a:pos x="T6" y="T7"/>
              </a:cxn>
              <a:cxn ang="0">
                <a:pos x="T8" y="T9"/>
              </a:cxn>
              <a:cxn ang="0">
                <a:pos x="T10" y="T11"/>
              </a:cxn>
              <a:cxn ang="0">
                <a:pos x="T12" y="T13"/>
              </a:cxn>
            </a:cxnLst>
            <a:rect l="0" t="0" r="r" b="b"/>
            <a:pathLst>
              <a:path w="2770" h="2160">
                <a:moveTo>
                  <a:pt x="2755" y="592"/>
                </a:moveTo>
                <a:cubicBezTo>
                  <a:pt x="2136" y="0"/>
                  <a:pt x="2136" y="0"/>
                  <a:pt x="2136" y="0"/>
                </a:cubicBezTo>
                <a:cubicBezTo>
                  <a:pt x="0" y="0"/>
                  <a:pt x="0" y="0"/>
                  <a:pt x="0" y="0"/>
                </a:cubicBezTo>
                <a:cubicBezTo>
                  <a:pt x="0" y="2160"/>
                  <a:pt x="0" y="2160"/>
                  <a:pt x="0" y="2160"/>
                </a:cubicBezTo>
                <a:cubicBezTo>
                  <a:pt x="1196" y="2160"/>
                  <a:pt x="1196" y="2160"/>
                  <a:pt x="1196" y="2160"/>
                </a:cubicBezTo>
                <a:cubicBezTo>
                  <a:pt x="2755" y="643"/>
                  <a:pt x="2755" y="643"/>
                  <a:pt x="2755" y="643"/>
                </a:cubicBezTo>
                <a:cubicBezTo>
                  <a:pt x="2770" y="629"/>
                  <a:pt x="2770" y="606"/>
                  <a:pt x="2755" y="592"/>
                </a:cubicBezTo>
                <a:close/>
              </a:path>
            </a:pathLst>
          </a:custGeom>
          <a:gradFill flip="none" rotWithShape="1">
            <a:gsLst>
              <a:gs pos="40000">
                <a:schemeClr val="bg1">
                  <a:alpha val="80000"/>
                </a:schemeClr>
              </a:gs>
              <a:gs pos="0">
                <a:srgbClr val="EBECED"/>
              </a:gs>
              <a:gs pos="90000">
                <a:srgbClr val="EBECED">
                  <a:alpha val="0"/>
                </a:srgbClr>
              </a:gs>
            </a:gsLst>
            <a:lin ang="4500000" scaled="0"/>
            <a:tileRect/>
          </a:gradFill>
          <a:ln>
            <a:noFill/>
          </a:ln>
        </p:spPr>
        <p:txBody>
          <a:bodyPr vert="horz" wrap="square" lIns="91440" tIns="45720" rIns="91440" bIns="45720" numCol="1" anchor="t" anchorCtr="0" compatLnSpc="1">
            <a:prstTxWarp prst="textNoShape">
              <a:avLst/>
            </a:prstTxWarp>
          </a:bodyPr>
          <a:lstStyle/>
          <a:p>
            <a:pPr lvl="0"/>
            <a:endParaRPr lang="en-GB" noProof="0" dirty="0"/>
          </a:p>
        </p:txBody>
      </p:sp>
      <p:sp>
        <p:nvSpPr>
          <p:cNvPr id="3" name="Text Placeholder 2"/>
          <p:cNvSpPr>
            <a:spLocks noGrp="1"/>
          </p:cNvSpPr>
          <p:nvPr>
            <p:ph type="body" idx="1"/>
          </p:nvPr>
        </p:nvSpPr>
        <p:spPr>
          <a:xfrm>
            <a:off x="366713" y="302417"/>
            <a:ext cx="6876000" cy="553998"/>
          </a:xfrm>
        </p:spPr>
        <p:txBody>
          <a:bodyPr wrap="square" lIns="0" tIns="0" rIns="0" bIns="0" anchor="b">
            <a:noAutofit/>
          </a:bodyPr>
          <a:lstStyle>
            <a:lvl1pPr marL="0" indent="0">
              <a:spcBef>
                <a:spcPts val="0"/>
              </a:spcBef>
              <a:buNone/>
              <a:defRPr sz="3600" b="1">
                <a:solidFill>
                  <a:srgbClr val="565A5C"/>
                </a:solidFill>
                <a:latin typeface="+mj-lt"/>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noProof="0"/>
              <a:t>Edit Master text styles</a:t>
            </a:r>
          </a:p>
        </p:txBody>
      </p:sp>
      <p:sp>
        <p:nvSpPr>
          <p:cNvPr id="18" name="Title 17"/>
          <p:cNvSpPr>
            <a:spLocks noGrp="1"/>
          </p:cNvSpPr>
          <p:nvPr>
            <p:ph type="title"/>
          </p:nvPr>
        </p:nvSpPr>
        <p:spPr>
          <a:xfrm>
            <a:off x="366713" y="898850"/>
            <a:ext cx="6875462" cy="1280160"/>
          </a:xfrm>
        </p:spPr>
        <p:txBody>
          <a:bodyPr lIns="0" tIns="0" rIns="0" bIns="0" anchor="t" anchorCtr="0">
            <a:noAutofit/>
          </a:bodyPr>
          <a:lstStyle>
            <a:lvl1pPr algn="l">
              <a:lnSpc>
                <a:spcPct val="90000"/>
              </a:lnSpc>
              <a:defRPr sz="3600" b="0">
                <a:solidFill>
                  <a:srgbClr val="565A5C"/>
                </a:solidFill>
                <a:latin typeface="+mj-lt"/>
                <a:cs typeface="Arial" pitchFamily="34" charset="0"/>
              </a:defRPr>
            </a:lvl1pPr>
          </a:lstStyle>
          <a:p>
            <a:r>
              <a:rPr lang="en-US" noProof="0"/>
              <a:t>Click to edit Master title style</a:t>
            </a:r>
            <a:endParaRPr lang="en-GB" noProof="0" dirty="0"/>
          </a:p>
        </p:txBody>
      </p:sp>
      <p:sp>
        <p:nvSpPr>
          <p:cNvPr id="2" name="Date Placeholder 1"/>
          <p:cNvSpPr>
            <a:spLocks noGrp="1"/>
          </p:cNvSpPr>
          <p:nvPr>
            <p:ph type="dt" sz="half" idx="10"/>
          </p:nvPr>
        </p:nvSpPr>
        <p:spPr/>
        <p:txBody>
          <a:bodyPr/>
          <a:lstStyle/>
          <a:p>
            <a:fld id="{849666F0-8D22-4B5D-AFC5-ADB77A2E9EDD}" type="datetime1">
              <a:rPr lang="en-GB" noProof="0" smtClean="0"/>
              <a:t>25/04/2019</a:t>
            </a:fld>
            <a:endParaRPr lang="en-GB" noProof="0" dirty="0"/>
          </a:p>
        </p:txBody>
      </p:sp>
      <p:sp>
        <p:nvSpPr>
          <p:cNvPr id="4" name="Slide Number Placeholder 3"/>
          <p:cNvSpPr>
            <a:spLocks noGrp="1"/>
          </p:cNvSpPr>
          <p:nvPr>
            <p:ph type="sldNum" sz="quarter" idx="11"/>
          </p:nvPr>
        </p:nvSpPr>
        <p:spPr>
          <a:xfrm>
            <a:off x="7494482" y="6537600"/>
            <a:ext cx="144000" cy="144000"/>
          </a:xfrm>
        </p:spPr>
        <p:txBody>
          <a:bodyPr/>
          <a:lstStyle/>
          <a:p>
            <a:fld id="{D34DACC3-9742-4940-92E6-4CAB853A3218}" type="slidenum">
              <a:rPr lang="en-GB" noProof="0" smtClean="0"/>
              <a:pPr/>
              <a:t>‹N°›</a:t>
            </a:fld>
            <a:endParaRPr lang="en-GB" noProof="0" dirty="0"/>
          </a:p>
        </p:txBody>
      </p:sp>
      <p:sp>
        <p:nvSpPr>
          <p:cNvPr id="6" name="Footer Placeholder 5"/>
          <p:cNvSpPr>
            <a:spLocks noGrp="1"/>
          </p:cNvSpPr>
          <p:nvPr>
            <p:ph type="ftr" sz="quarter" idx="12"/>
          </p:nvPr>
        </p:nvSpPr>
        <p:spPr/>
        <p:txBody>
          <a:bodyPr/>
          <a:lstStyle/>
          <a:p>
            <a:r>
              <a:rPr lang="en-GB" noProof="0" dirty="0"/>
              <a:t>Footer or alternate date</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82482" y="6507853"/>
            <a:ext cx="1104343" cy="212034"/>
          </a:xfrm>
          <a:prstGeom prst="rect">
            <a:avLst/>
          </a:prstGeom>
        </p:spPr>
      </p:pic>
    </p:spTree>
    <p:extLst>
      <p:ext uri="{BB962C8B-B14F-4D97-AF65-F5344CB8AC3E}">
        <p14:creationId xmlns:p14="http://schemas.microsoft.com/office/powerpoint/2010/main" val="2014534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Bilingual Thank you">
    <p:spTree>
      <p:nvGrpSpPr>
        <p:cNvPr id="1" name=""/>
        <p:cNvGrpSpPr/>
        <p:nvPr/>
      </p:nvGrpSpPr>
      <p:grpSpPr>
        <a:xfrm>
          <a:off x="0" y="0"/>
          <a:ext cx="0" cy="0"/>
          <a:chOff x="0" y="0"/>
          <a:chExt cx="0" cy="0"/>
        </a:xfrm>
      </p:grpSpPr>
      <p:sp>
        <p:nvSpPr>
          <p:cNvPr id="36" name="Text Placeholder 35"/>
          <p:cNvSpPr>
            <a:spLocks noGrp="1"/>
          </p:cNvSpPr>
          <p:nvPr>
            <p:ph type="body" sz="quarter" idx="22"/>
          </p:nvPr>
        </p:nvSpPr>
        <p:spPr>
          <a:xfrm>
            <a:off x="4221698" y="495525"/>
            <a:ext cx="2675990" cy="596675"/>
          </a:xfrm>
        </p:spPr>
        <p:txBody>
          <a:bodyPr/>
          <a:lstStyle>
            <a:lvl1pPr marL="0" indent="0" algn="l" defTabSz="457200" rtl="0" eaLnBrk="1" latinLnBrk="0" hangingPunct="1">
              <a:spcBef>
                <a:spcPct val="0"/>
              </a:spcBef>
              <a:buNone/>
              <a:defRPr lang="en-US" sz="3200" b="0" kern="1200" dirty="0" smtClean="0">
                <a:solidFill>
                  <a:schemeClr val="tx2"/>
                </a:solidFill>
                <a:latin typeface="+mj-lt"/>
                <a:ea typeface="+mj-ea"/>
                <a:cs typeface="Arial" pitchFamily="34" charset="0"/>
              </a:defRPr>
            </a:lvl1pPr>
            <a:lvl2pPr marL="182160" indent="0" algn="l" defTabSz="457200" rtl="0" eaLnBrk="1" latinLnBrk="0" hangingPunct="1">
              <a:spcBef>
                <a:spcPct val="0"/>
              </a:spcBef>
              <a:buNone/>
              <a:defRPr lang="en-US" sz="3200" b="0" kern="1200" dirty="0" smtClean="0">
                <a:solidFill>
                  <a:schemeClr val="tx2"/>
                </a:solidFill>
                <a:latin typeface="+mj-lt"/>
                <a:ea typeface="+mj-ea"/>
                <a:cs typeface="Arial" pitchFamily="34" charset="0"/>
              </a:defRPr>
            </a:lvl2pPr>
            <a:lvl3pPr>
              <a:defRPr/>
            </a:lvl3pPr>
            <a:lvl4pPr>
              <a:defRPr/>
            </a:lvl4pPr>
            <a:lvl5pPr>
              <a:defRPr/>
            </a:lvl5pPr>
          </a:lstStyle>
          <a:p>
            <a:pPr lvl="0"/>
            <a:r>
              <a:rPr lang="en-US" noProof="0"/>
              <a:t>Edit Master text styles</a:t>
            </a:r>
          </a:p>
        </p:txBody>
      </p:sp>
      <p:sp>
        <p:nvSpPr>
          <p:cNvPr id="22" name="Title 21"/>
          <p:cNvSpPr>
            <a:spLocks noGrp="1"/>
          </p:cNvSpPr>
          <p:nvPr>
            <p:ph type="title"/>
          </p:nvPr>
        </p:nvSpPr>
        <p:spPr>
          <a:xfrm>
            <a:off x="366714" y="495525"/>
            <a:ext cx="3429000" cy="492443"/>
          </a:xfrm>
        </p:spPr>
        <p:txBody>
          <a:bodyPr/>
          <a:lstStyle>
            <a:lvl1pPr>
              <a:defRPr lang="en-GB" sz="3200" b="0" kern="1200" dirty="0">
                <a:solidFill>
                  <a:schemeClr val="tx2"/>
                </a:solidFill>
                <a:latin typeface="+mj-lt"/>
                <a:ea typeface="+mj-ea"/>
                <a:cs typeface="Arial" pitchFamily="34" charset="0"/>
              </a:defRPr>
            </a:lvl1pPr>
          </a:lstStyle>
          <a:p>
            <a:r>
              <a:rPr lang="en-US" noProof="0"/>
              <a:t>Click to edit Master title style</a:t>
            </a:r>
            <a:endParaRPr lang="en-GB" noProof="0" dirty="0"/>
          </a:p>
        </p:txBody>
      </p:sp>
      <p:cxnSp>
        <p:nvCxnSpPr>
          <p:cNvPr id="11" name="Straight Connector 10"/>
          <p:cNvCxnSpPr/>
          <p:nvPr/>
        </p:nvCxnSpPr>
        <p:spPr>
          <a:xfrm>
            <a:off x="366713" y="3515630"/>
            <a:ext cx="8408986"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31950" y="558000"/>
            <a:ext cx="1743749" cy="334800"/>
          </a:xfrm>
          <a:prstGeom prst="rect">
            <a:avLst/>
          </a:prstGeom>
        </p:spPr>
      </p:pic>
      <p:sp>
        <p:nvSpPr>
          <p:cNvPr id="2" name="Date Placeholder 1"/>
          <p:cNvSpPr>
            <a:spLocks noGrp="1"/>
          </p:cNvSpPr>
          <p:nvPr>
            <p:ph type="dt" sz="half" idx="13"/>
          </p:nvPr>
        </p:nvSpPr>
        <p:spPr/>
        <p:txBody>
          <a:bodyPr/>
          <a:lstStyle>
            <a:lvl1pPr>
              <a:defRPr>
                <a:solidFill>
                  <a:schemeClr val="bg1"/>
                </a:solidFill>
              </a:defRPr>
            </a:lvl1pPr>
          </a:lstStyle>
          <a:p>
            <a:fld id="{81D10C12-ADD1-493A-864D-3AD32FAD2183}" type="datetime1">
              <a:rPr lang="en-GB" noProof="0" smtClean="0"/>
              <a:t>25/04/2019</a:t>
            </a:fld>
            <a:endParaRPr lang="en-GB" noProof="0" dirty="0"/>
          </a:p>
        </p:txBody>
      </p:sp>
      <p:sp>
        <p:nvSpPr>
          <p:cNvPr id="4" name="Footer Placeholder 3"/>
          <p:cNvSpPr>
            <a:spLocks noGrp="1"/>
          </p:cNvSpPr>
          <p:nvPr>
            <p:ph type="ftr" sz="quarter" idx="14"/>
          </p:nvPr>
        </p:nvSpPr>
        <p:spPr/>
        <p:txBody>
          <a:bodyPr/>
          <a:lstStyle>
            <a:lvl1pPr>
              <a:defRPr>
                <a:solidFill>
                  <a:schemeClr val="bg1"/>
                </a:solidFill>
              </a:defRPr>
            </a:lvl1pPr>
          </a:lstStyle>
          <a:p>
            <a:r>
              <a:rPr lang="en-GB" noProof="0" dirty="0"/>
              <a:t>Footer or alternate date</a:t>
            </a:r>
          </a:p>
        </p:txBody>
      </p:sp>
      <p:sp>
        <p:nvSpPr>
          <p:cNvPr id="5" name="Slide Number Placeholder 4"/>
          <p:cNvSpPr>
            <a:spLocks noGrp="1"/>
          </p:cNvSpPr>
          <p:nvPr>
            <p:ph type="sldNum" sz="quarter" idx="15"/>
          </p:nvPr>
        </p:nvSpPr>
        <p:spPr/>
        <p:txBody>
          <a:bodyPr/>
          <a:lstStyle>
            <a:lvl1pPr>
              <a:defRPr>
                <a:solidFill>
                  <a:schemeClr val="bg1"/>
                </a:solidFill>
              </a:defRPr>
            </a:lvl1pPr>
          </a:lstStyle>
          <a:p>
            <a:fld id="{D34DACC3-9742-4940-92E6-4CAB853A3218}" type="slidenum">
              <a:rPr lang="en-GB" noProof="0" smtClean="0"/>
              <a:pPr/>
              <a:t>‹N°›</a:t>
            </a:fld>
            <a:endParaRPr lang="en-GB" noProof="0" dirty="0"/>
          </a:p>
        </p:txBody>
      </p:sp>
      <p:sp>
        <p:nvSpPr>
          <p:cNvPr id="28" name="Text Placeholder 2"/>
          <p:cNvSpPr>
            <a:spLocks noGrp="1"/>
          </p:cNvSpPr>
          <p:nvPr>
            <p:ph type="body" sz="quarter" idx="16" hasCustomPrompt="1"/>
          </p:nvPr>
        </p:nvSpPr>
        <p:spPr>
          <a:xfrm>
            <a:off x="366712" y="1603375"/>
            <a:ext cx="3429001" cy="1686067"/>
          </a:xfrm>
        </p:spPr>
        <p:txBody>
          <a:bodyPr lIns="144000"/>
          <a:lstStyle>
            <a:lvl1pPr marL="0" indent="0" algn="l" defTabSz="457200" rtl="0" eaLnBrk="1" latinLnBrk="0" hangingPunct="1">
              <a:lnSpc>
                <a:spcPts val="2000"/>
              </a:lnSpc>
              <a:spcBef>
                <a:spcPts val="0"/>
              </a:spcBef>
              <a:spcAft>
                <a:spcPts val="300"/>
              </a:spcAft>
              <a:buClr>
                <a:schemeClr val="accent1"/>
              </a:buClr>
              <a:buFont typeface="Arial"/>
              <a:buNone/>
              <a:defRPr lang="en-US" sz="1800" kern="1200" dirty="0" smtClean="0">
                <a:solidFill>
                  <a:srgbClr val="565A5C"/>
                </a:solidFill>
                <a:effectLst/>
                <a:latin typeface="+mn-lt"/>
                <a:ea typeface="Arial"/>
                <a:cs typeface="Arial"/>
              </a:defRPr>
            </a:lvl1pPr>
            <a:lvl2pPr>
              <a:spcBef>
                <a:spcPts val="0"/>
              </a:spcBef>
              <a:defRPr>
                <a:latin typeface="+mn-lt"/>
              </a:defRPr>
            </a:lvl2pPr>
            <a:lvl3pPr>
              <a:defRPr>
                <a:latin typeface="+mn-lt"/>
              </a:defRPr>
            </a:lvl3pPr>
            <a:lvl4pPr>
              <a:defRPr>
                <a:latin typeface="+mn-lt"/>
              </a:defRPr>
            </a:lvl4pPr>
            <a:lvl5pPr>
              <a:defRPr>
                <a:latin typeface="+mn-lt"/>
              </a:defRPr>
            </a:lvl5pPr>
          </a:lstStyle>
          <a:p>
            <a:pPr lvl="0"/>
            <a:r>
              <a:rPr lang="en-GB" noProof="0" dirty="0"/>
              <a:t>Office name and address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9" name="Text Placeholder 4"/>
          <p:cNvSpPr>
            <a:spLocks noGrp="1"/>
          </p:cNvSpPr>
          <p:nvPr>
            <p:ph type="body" sz="quarter" idx="17"/>
          </p:nvPr>
        </p:nvSpPr>
        <p:spPr>
          <a:xfrm>
            <a:off x="366714" y="3682800"/>
            <a:ext cx="3499200" cy="2228400"/>
          </a:xfrm>
        </p:spPr>
        <p:txBody>
          <a:bodyPr anchor="t" anchorCtr="0"/>
          <a:lstStyle>
            <a:lvl1pPr marL="0" indent="0">
              <a:spcBef>
                <a:spcPts val="0"/>
              </a:spcBef>
              <a:buNone/>
              <a:defRPr sz="1200">
                <a:solidFill>
                  <a:schemeClr val="tx2"/>
                </a:solidFill>
              </a:defRPr>
            </a:lvl1pPr>
            <a:lvl2pPr marL="183600">
              <a:spcBef>
                <a:spcPts val="0"/>
              </a:spcBef>
              <a:defRPr sz="1200">
                <a:solidFill>
                  <a:schemeClr val="tx2"/>
                </a:solidFill>
              </a:defRPr>
            </a:lvl2pPr>
            <a:lvl3pPr>
              <a:defRPr sz="1400"/>
            </a:lvl3pPr>
            <a:lvl4pPr>
              <a:defRPr sz="1400"/>
            </a:lvl4pPr>
            <a:lvl5pPr>
              <a:defRPr sz="1400"/>
            </a:lvl5pPr>
          </a:lstStyle>
          <a:p>
            <a:pPr lvl="0"/>
            <a:r>
              <a:rPr lang="en-US" noProof="0"/>
              <a:t>Edit Master text styles</a:t>
            </a:r>
          </a:p>
          <a:p>
            <a:pPr lvl="1"/>
            <a:r>
              <a:rPr lang="en-US" noProof="0"/>
              <a:t>Second level</a:t>
            </a:r>
          </a:p>
        </p:txBody>
      </p:sp>
      <p:sp>
        <p:nvSpPr>
          <p:cNvPr id="32" name="Text Placeholder 2"/>
          <p:cNvSpPr>
            <a:spLocks noGrp="1"/>
          </p:cNvSpPr>
          <p:nvPr>
            <p:ph type="body" sz="quarter" idx="19"/>
          </p:nvPr>
        </p:nvSpPr>
        <p:spPr>
          <a:xfrm>
            <a:off x="4221698" y="6058773"/>
            <a:ext cx="4554000" cy="442040"/>
          </a:xfrm>
        </p:spPr>
        <p:txBody>
          <a:bodyPr anchor="b" anchorCtr="0"/>
          <a:lstStyle>
            <a:lvl1pPr marL="0" indent="0" algn="l" defTabSz="457200" rtl="0" eaLnBrk="1" latinLnBrk="0" hangingPunct="1">
              <a:lnSpc>
                <a:spcPts val="700"/>
              </a:lnSpc>
              <a:spcBef>
                <a:spcPts val="0"/>
              </a:spcBef>
              <a:spcAft>
                <a:spcPts val="0"/>
              </a:spcAft>
              <a:buClr>
                <a:schemeClr val="accent1"/>
              </a:buClr>
              <a:buFont typeface="Arial"/>
              <a:buNone/>
              <a:defRPr lang="en-US" sz="650" kern="1200" dirty="0" smtClean="0">
                <a:solidFill>
                  <a:srgbClr val="565A5C"/>
                </a:solidFill>
                <a:effectLst/>
                <a:latin typeface="+mn-lt"/>
                <a:ea typeface="Arial"/>
                <a:cs typeface="Arial"/>
              </a:defRPr>
            </a:lvl1pPr>
            <a:lvl2pPr>
              <a:spcBef>
                <a:spcPts val="0"/>
              </a:spcBef>
              <a:defRPr>
                <a:latin typeface="+mn-lt"/>
              </a:defRPr>
            </a:lvl2pPr>
            <a:lvl3pPr>
              <a:defRPr>
                <a:latin typeface="+mn-lt"/>
              </a:defRPr>
            </a:lvl3pPr>
            <a:lvl4pPr>
              <a:defRPr>
                <a:latin typeface="+mn-lt"/>
              </a:defRPr>
            </a:lvl4pPr>
            <a:lvl5pPr>
              <a:defRPr>
                <a:latin typeface="+mn-lt"/>
              </a:defRPr>
            </a:lvl5pPr>
          </a:lstStyle>
          <a:p>
            <a:pPr lvl="0"/>
            <a:r>
              <a:rPr lang="en-US" noProof="0"/>
              <a:t>Edit Master text styles</a:t>
            </a:r>
          </a:p>
        </p:txBody>
      </p:sp>
      <p:sp>
        <p:nvSpPr>
          <p:cNvPr id="33" name="Text Placeholder 4"/>
          <p:cNvSpPr>
            <a:spLocks noGrp="1"/>
          </p:cNvSpPr>
          <p:nvPr>
            <p:ph type="body" sz="quarter" idx="20"/>
          </p:nvPr>
        </p:nvSpPr>
        <p:spPr>
          <a:xfrm>
            <a:off x="4221700" y="3682800"/>
            <a:ext cx="4554000" cy="2228400"/>
          </a:xfrm>
        </p:spPr>
        <p:txBody>
          <a:bodyPr anchor="t" anchorCtr="0"/>
          <a:lstStyle>
            <a:lvl1pPr marL="0" indent="0">
              <a:spcBef>
                <a:spcPts val="0"/>
              </a:spcBef>
              <a:buNone/>
              <a:defRPr sz="1200">
                <a:solidFill>
                  <a:schemeClr val="tx2"/>
                </a:solidFill>
              </a:defRPr>
            </a:lvl1pPr>
            <a:lvl2pPr marL="183600">
              <a:spcBef>
                <a:spcPts val="0"/>
              </a:spcBef>
              <a:defRPr sz="1200">
                <a:solidFill>
                  <a:schemeClr val="tx2"/>
                </a:solidFill>
              </a:defRPr>
            </a:lvl2pPr>
            <a:lvl3pPr>
              <a:defRPr sz="1400"/>
            </a:lvl3pPr>
            <a:lvl4pPr>
              <a:defRPr sz="1400"/>
            </a:lvl4pPr>
            <a:lvl5pPr>
              <a:defRPr sz="1400"/>
            </a:lvl5pPr>
          </a:lstStyle>
          <a:p>
            <a:pPr lvl="0"/>
            <a:r>
              <a:rPr lang="en-US" noProof="0"/>
              <a:t>Edit Master text styles</a:t>
            </a:r>
          </a:p>
          <a:p>
            <a:pPr lvl="1"/>
            <a:r>
              <a:rPr lang="en-US" noProof="0"/>
              <a:t>Second level</a:t>
            </a:r>
          </a:p>
        </p:txBody>
      </p:sp>
      <p:sp>
        <p:nvSpPr>
          <p:cNvPr id="34" name="Text Placeholder 6"/>
          <p:cNvSpPr>
            <a:spLocks noGrp="1"/>
          </p:cNvSpPr>
          <p:nvPr>
            <p:ph type="body" sz="quarter" idx="21" hasCustomPrompt="1"/>
          </p:nvPr>
        </p:nvSpPr>
        <p:spPr>
          <a:xfrm>
            <a:off x="4222800" y="1601788"/>
            <a:ext cx="3430800" cy="1687512"/>
          </a:xfrm>
        </p:spPr>
        <p:txBody>
          <a:bodyPr anchor="t" anchorCtr="0"/>
          <a:lstStyle>
            <a:lvl1pPr marL="0" indent="0">
              <a:lnSpc>
                <a:spcPts val="2000"/>
              </a:lnSpc>
              <a:spcBef>
                <a:spcPts val="0"/>
              </a:spcBef>
              <a:spcAft>
                <a:spcPts val="300"/>
              </a:spcAft>
              <a:buNone/>
              <a:defRPr sz="1800"/>
            </a:lvl1pPr>
          </a:lstStyle>
          <a:p>
            <a:pPr lvl="0"/>
            <a:r>
              <a:rPr lang="en-GB" noProof="0" dirty="0"/>
              <a:t>Office name and address</a:t>
            </a:r>
          </a:p>
          <a:p>
            <a:pPr lvl="1"/>
            <a:r>
              <a:rPr lang="en-GB" noProof="0" dirty="0"/>
              <a:t>Second level</a:t>
            </a:r>
          </a:p>
        </p:txBody>
      </p:sp>
      <p:sp>
        <p:nvSpPr>
          <p:cNvPr id="8" name="Text Placeholder 7"/>
          <p:cNvSpPr>
            <a:spLocks noGrp="1"/>
          </p:cNvSpPr>
          <p:nvPr>
            <p:ph type="body" sz="quarter" idx="23"/>
          </p:nvPr>
        </p:nvSpPr>
        <p:spPr>
          <a:xfrm>
            <a:off x="366713" y="6059488"/>
            <a:ext cx="3498850" cy="441325"/>
          </a:xfrm>
        </p:spPr>
        <p:txBody>
          <a:bodyPr anchor="b" anchorCtr="0"/>
          <a:lstStyle>
            <a:lvl1pPr marL="0" indent="0">
              <a:lnSpc>
                <a:spcPts val="800"/>
              </a:lnSpc>
              <a:spcBef>
                <a:spcPts val="0"/>
              </a:spcBef>
              <a:buNone/>
              <a:defRPr sz="700"/>
            </a:lvl1pPr>
            <a:lvl2pPr marL="182160" indent="0">
              <a:lnSpc>
                <a:spcPts val="700"/>
              </a:lnSpc>
              <a:buNone/>
              <a:defRPr sz="650"/>
            </a:lvl2pPr>
            <a:lvl3pPr marL="367920" indent="0">
              <a:lnSpc>
                <a:spcPts val="700"/>
              </a:lnSpc>
              <a:buNone/>
              <a:defRPr sz="650"/>
            </a:lvl3pPr>
            <a:lvl4pPr marL="551520" indent="0">
              <a:lnSpc>
                <a:spcPts val="700"/>
              </a:lnSpc>
              <a:buNone/>
              <a:defRPr sz="650"/>
            </a:lvl4pPr>
            <a:lvl5pPr marL="735120" indent="0">
              <a:lnSpc>
                <a:spcPts val="700"/>
              </a:lnSpc>
              <a:buNone/>
              <a:defRPr sz="650"/>
            </a:lvl5pPr>
          </a:lstStyle>
          <a:p>
            <a:pPr lvl="0"/>
            <a:r>
              <a:rPr lang="en-US"/>
              <a:t>Edit Master text styles</a:t>
            </a:r>
          </a:p>
        </p:txBody>
      </p:sp>
    </p:spTree>
    <p:extLst>
      <p:ext uri="{BB962C8B-B14F-4D97-AF65-F5344CB8AC3E}">
        <p14:creationId xmlns:p14="http://schemas.microsoft.com/office/powerpoint/2010/main" val="341437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366713" y="1600200"/>
            <a:ext cx="8408987" cy="4572000"/>
          </a:xfrm>
        </p:spPr>
        <p:txBody>
          <a:bodyPr/>
          <a:lstStyle>
            <a:lvl1pPr>
              <a:defRPr>
                <a:solidFill>
                  <a:srgbClr val="565A5C"/>
                </a:solidFill>
              </a:defRPr>
            </a:lvl1pPr>
            <a:lvl2pPr>
              <a:buClr>
                <a:srgbClr val="565A5C"/>
              </a:buClr>
              <a:defRPr>
                <a:solidFill>
                  <a:srgbClr val="565A5C"/>
                </a:solidFill>
              </a:defRPr>
            </a:lvl2pPr>
            <a:lvl3pPr>
              <a:defRPr>
                <a:solidFill>
                  <a:srgbClr val="565A5C"/>
                </a:solidFill>
              </a:defRPr>
            </a:lvl3pPr>
            <a:lvl4pPr>
              <a:defRPr>
                <a:solidFill>
                  <a:srgbClr val="565A5C"/>
                </a:solidFill>
              </a:defRPr>
            </a:lvl4pPr>
            <a:lvl5pPr>
              <a:defRPr>
                <a:solidFill>
                  <a:srgbClr val="565A5C"/>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2" name="Date Placeholder 11"/>
          <p:cNvSpPr>
            <a:spLocks noGrp="1"/>
          </p:cNvSpPr>
          <p:nvPr>
            <p:ph type="dt" sz="half" idx="14"/>
          </p:nvPr>
        </p:nvSpPr>
        <p:spPr/>
        <p:txBody>
          <a:bodyPr/>
          <a:lstStyle/>
          <a:p>
            <a:fld id="{0CB4831F-4E03-4374-B184-04F98196627F}" type="datetime1">
              <a:rPr lang="en-GB" noProof="0" smtClean="0"/>
              <a:t>25/04/2019</a:t>
            </a:fld>
            <a:endParaRPr lang="en-GB" noProof="0" dirty="0"/>
          </a:p>
        </p:txBody>
      </p:sp>
      <p:sp>
        <p:nvSpPr>
          <p:cNvPr id="14" name="Slide Number Placeholder 13"/>
          <p:cNvSpPr>
            <a:spLocks noGrp="1"/>
          </p:cNvSpPr>
          <p:nvPr>
            <p:ph type="sldNum" sz="quarter" idx="16"/>
          </p:nvPr>
        </p:nvSpPr>
        <p:spPr/>
        <p:txBody>
          <a:bodyPr/>
          <a:lstStyle/>
          <a:p>
            <a:fld id="{D34DACC3-9742-4940-92E6-4CAB853A3218}" type="slidenum">
              <a:rPr lang="en-GB" noProof="0" smtClean="0"/>
              <a:pPr/>
              <a:t>‹N°›</a:t>
            </a:fld>
            <a:endParaRPr lang="en-GB" noProof="0" dirty="0"/>
          </a:p>
        </p:txBody>
      </p:sp>
      <p:sp>
        <p:nvSpPr>
          <p:cNvPr id="3" name="Title 2"/>
          <p:cNvSpPr>
            <a:spLocks noGrp="1"/>
          </p:cNvSpPr>
          <p:nvPr>
            <p:ph type="title"/>
          </p:nvPr>
        </p:nvSpPr>
        <p:spPr/>
        <p:txBody>
          <a:bodyPr/>
          <a:lstStyle/>
          <a:p>
            <a:r>
              <a:rPr lang="en-US" noProof="0"/>
              <a:t>Click to edit Master title style</a:t>
            </a:r>
            <a:endParaRPr lang="en-GB" noProof="0" dirty="0"/>
          </a:p>
        </p:txBody>
      </p:sp>
      <p:sp>
        <p:nvSpPr>
          <p:cNvPr id="2" name="Footer Placeholder 1"/>
          <p:cNvSpPr>
            <a:spLocks noGrp="1"/>
          </p:cNvSpPr>
          <p:nvPr>
            <p:ph type="ftr" sz="quarter" idx="18"/>
          </p:nvPr>
        </p:nvSpPr>
        <p:spPr/>
        <p:txBody>
          <a:bodyPr/>
          <a:lstStyle/>
          <a:p>
            <a:r>
              <a:rPr lang="en-GB" noProof="0" dirty="0"/>
              <a:t>Footer or alternate date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 Subhead">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366713" y="1600200"/>
            <a:ext cx="8408987" cy="4572000"/>
          </a:xfrm>
        </p:spPr>
        <p:txBody>
          <a:bodyPr/>
          <a:lstStyle>
            <a:lvl1pPr>
              <a:defRPr>
                <a:solidFill>
                  <a:srgbClr val="565A5C"/>
                </a:solidFill>
              </a:defRPr>
            </a:lvl1pPr>
            <a:lvl2pPr>
              <a:buClr>
                <a:srgbClr val="565A5C"/>
              </a:buClr>
              <a:defRPr>
                <a:solidFill>
                  <a:srgbClr val="565A5C"/>
                </a:solidFill>
              </a:defRPr>
            </a:lvl2pPr>
            <a:lvl3pPr>
              <a:defRPr>
                <a:solidFill>
                  <a:srgbClr val="565A5C"/>
                </a:solidFill>
              </a:defRPr>
            </a:lvl3pPr>
            <a:lvl4pPr>
              <a:defRPr>
                <a:solidFill>
                  <a:srgbClr val="565A5C"/>
                </a:solidFill>
              </a:defRPr>
            </a:lvl4pPr>
            <a:lvl5pPr>
              <a:defRPr>
                <a:solidFill>
                  <a:srgbClr val="565A5C"/>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2" name="Date Placeholder 11"/>
          <p:cNvSpPr>
            <a:spLocks noGrp="1"/>
          </p:cNvSpPr>
          <p:nvPr>
            <p:ph type="dt" sz="half" idx="14"/>
          </p:nvPr>
        </p:nvSpPr>
        <p:spPr/>
        <p:txBody>
          <a:bodyPr/>
          <a:lstStyle/>
          <a:p>
            <a:fld id="{7D174956-B58B-48BF-8546-F350E39F3223}" type="datetime1">
              <a:rPr lang="en-GB" noProof="0" smtClean="0"/>
              <a:t>25/04/2019</a:t>
            </a:fld>
            <a:endParaRPr lang="en-GB" noProof="0" dirty="0"/>
          </a:p>
        </p:txBody>
      </p:sp>
      <p:sp>
        <p:nvSpPr>
          <p:cNvPr id="14" name="Slide Number Placeholder 13"/>
          <p:cNvSpPr>
            <a:spLocks noGrp="1"/>
          </p:cNvSpPr>
          <p:nvPr>
            <p:ph type="sldNum" sz="quarter" idx="16"/>
          </p:nvPr>
        </p:nvSpPr>
        <p:spPr/>
        <p:txBody>
          <a:bodyPr/>
          <a:lstStyle/>
          <a:p>
            <a:fld id="{D34DACC3-9742-4940-92E6-4CAB853A3218}" type="slidenum">
              <a:rPr lang="en-GB" noProof="0" smtClean="0"/>
              <a:pPr/>
              <a:t>‹N°›</a:t>
            </a:fld>
            <a:endParaRPr lang="en-GB" noProof="0" dirty="0"/>
          </a:p>
        </p:txBody>
      </p:sp>
      <p:sp>
        <p:nvSpPr>
          <p:cNvPr id="3" name="Title 2"/>
          <p:cNvSpPr>
            <a:spLocks noGrp="1"/>
          </p:cNvSpPr>
          <p:nvPr>
            <p:ph type="title"/>
          </p:nvPr>
        </p:nvSpPr>
        <p:spPr/>
        <p:txBody>
          <a:bodyPr/>
          <a:lstStyle/>
          <a:p>
            <a:r>
              <a:rPr lang="en-US" noProof="0"/>
              <a:t>Click to edit Master title style</a:t>
            </a:r>
            <a:endParaRPr lang="en-GB" noProof="0" dirty="0"/>
          </a:p>
        </p:txBody>
      </p:sp>
      <p:sp>
        <p:nvSpPr>
          <p:cNvPr id="2" name="Footer Placeholder 1"/>
          <p:cNvSpPr>
            <a:spLocks noGrp="1"/>
          </p:cNvSpPr>
          <p:nvPr>
            <p:ph type="ftr" sz="quarter" idx="18"/>
          </p:nvPr>
        </p:nvSpPr>
        <p:spPr/>
        <p:txBody>
          <a:bodyPr/>
          <a:lstStyle/>
          <a:p>
            <a:r>
              <a:rPr lang="en-GB" noProof="0" dirty="0"/>
              <a:t>Footer or alternate date</a:t>
            </a:r>
          </a:p>
        </p:txBody>
      </p:sp>
      <p:sp>
        <p:nvSpPr>
          <p:cNvPr id="9" name="Subtitle Placeholder 6"/>
          <p:cNvSpPr>
            <a:spLocks noGrp="1"/>
          </p:cNvSpPr>
          <p:nvPr>
            <p:ph type="body" sz="quarter" idx="24" hasCustomPrompt="1"/>
          </p:nvPr>
        </p:nvSpPr>
        <p:spPr>
          <a:xfrm>
            <a:off x="366713" y="790575"/>
            <a:ext cx="8408987" cy="396000"/>
          </a:xfrm>
        </p:spPr>
        <p:txBody>
          <a:bodyPr/>
          <a:lstStyle>
            <a:lvl1pPr marL="0" indent="0">
              <a:lnSpc>
                <a:spcPct val="95000"/>
              </a:lnSpc>
              <a:buNone/>
              <a:defRPr sz="2600">
                <a:solidFill>
                  <a:schemeClr val="accent2"/>
                </a:solidFill>
              </a:defRPr>
            </a:lvl1pPr>
          </a:lstStyle>
          <a:p>
            <a:pPr lvl="0"/>
            <a:r>
              <a:rPr lang="en-GB" noProof="0" dirty="0"/>
              <a:t>Click to add subtitle</a:t>
            </a:r>
          </a:p>
        </p:txBody>
      </p:sp>
    </p:spTree>
    <p:extLst>
      <p:ext uri="{BB962C8B-B14F-4D97-AF65-F5344CB8AC3E}">
        <p14:creationId xmlns:p14="http://schemas.microsoft.com/office/powerpoint/2010/main" val="1541605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66713" y="1603375"/>
            <a:ext cx="4040187" cy="4572000"/>
          </a:xfrm>
        </p:spPr>
        <p:txBody>
          <a:bodyPr/>
          <a:lstStyle>
            <a:lvl1pPr>
              <a:defRPr sz="2000">
                <a:solidFill>
                  <a:srgbClr val="565A5C"/>
                </a:solidFill>
              </a:defRPr>
            </a:lvl1pPr>
            <a:lvl2pPr>
              <a:buClr>
                <a:srgbClr val="565A5C"/>
              </a:buClr>
              <a:defRPr sz="1800">
                <a:solidFill>
                  <a:srgbClr val="565A5C"/>
                </a:solidFill>
              </a:defRPr>
            </a:lvl2pPr>
            <a:lvl3pPr>
              <a:defRPr sz="1400">
                <a:solidFill>
                  <a:srgbClr val="565A5C"/>
                </a:solidFill>
              </a:defRPr>
            </a:lvl3pPr>
            <a:lvl4pPr>
              <a:defRPr sz="1200">
                <a:solidFill>
                  <a:srgbClr val="565A5C"/>
                </a:solidFill>
              </a:defRPr>
            </a:lvl4pPr>
            <a:lvl5pPr>
              <a:defRPr sz="1100">
                <a:solidFill>
                  <a:srgbClr val="565A5C"/>
                </a:solidFill>
              </a:defRPr>
            </a:lvl5pPr>
            <a:lvl6pPr>
              <a:defRPr sz="1800"/>
            </a:lvl6pPr>
            <a:lvl7pPr>
              <a:defRPr sz="1800"/>
            </a:lvl7pPr>
            <a:lvl8pPr>
              <a:defRPr sz="1800"/>
            </a:lvl8pPr>
            <a:lvl9pPr>
              <a:defRPr sz="18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4" name="Content Placeholder 3"/>
          <p:cNvSpPr>
            <a:spLocks noGrp="1"/>
          </p:cNvSpPr>
          <p:nvPr>
            <p:ph sz="half" idx="2"/>
          </p:nvPr>
        </p:nvSpPr>
        <p:spPr>
          <a:xfrm>
            <a:off x="4737100" y="1603375"/>
            <a:ext cx="4038599" cy="4572000"/>
          </a:xfrm>
        </p:spPr>
        <p:txBody>
          <a:bodyPr/>
          <a:lstStyle>
            <a:lvl1pPr>
              <a:defRPr sz="2000">
                <a:solidFill>
                  <a:srgbClr val="565A5C"/>
                </a:solidFill>
              </a:defRPr>
            </a:lvl1pPr>
            <a:lvl2pPr>
              <a:buClr>
                <a:srgbClr val="565A5C"/>
              </a:buClr>
              <a:defRPr sz="1800">
                <a:solidFill>
                  <a:srgbClr val="565A5C"/>
                </a:solidFill>
              </a:defRPr>
            </a:lvl2pPr>
            <a:lvl3pPr>
              <a:defRPr sz="1400">
                <a:solidFill>
                  <a:srgbClr val="565A5C"/>
                </a:solidFill>
              </a:defRPr>
            </a:lvl3pPr>
            <a:lvl4pPr>
              <a:defRPr sz="1200">
                <a:solidFill>
                  <a:srgbClr val="565A5C"/>
                </a:solidFill>
              </a:defRPr>
            </a:lvl4pPr>
            <a:lvl5pPr>
              <a:defRPr sz="1100">
                <a:solidFill>
                  <a:srgbClr val="565A5C"/>
                </a:solidFill>
              </a:defRPr>
            </a:lvl5pPr>
            <a:lvl6pPr>
              <a:defRPr sz="1800"/>
            </a:lvl6pPr>
            <a:lvl7pPr>
              <a:defRPr sz="1800"/>
            </a:lvl7pPr>
            <a:lvl8pPr>
              <a:defRPr sz="1800"/>
            </a:lvl8pPr>
            <a:lvl9pPr>
              <a:defRPr sz="18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5" name="Date Placeholder 4"/>
          <p:cNvSpPr>
            <a:spLocks noGrp="1"/>
          </p:cNvSpPr>
          <p:nvPr>
            <p:ph type="dt" sz="half" idx="10"/>
          </p:nvPr>
        </p:nvSpPr>
        <p:spPr/>
        <p:txBody>
          <a:bodyPr/>
          <a:lstStyle/>
          <a:p>
            <a:fld id="{450DE289-A4F0-40A7-A7BE-B41F44165338}" type="datetime1">
              <a:rPr lang="en-GB" noProof="0" smtClean="0"/>
              <a:t>25/04/2019</a:t>
            </a:fld>
            <a:endParaRPr lang="en-GB" noProof="0" dirty="0"/>
          </a:p>
        </p:txBody>
      </p:sp>
      <p:sp>
        <p:nvSpPr>
          <p:cNvPr id="7" name="Slide Number Placeholder 6"/>
          <p:cNvSpPr>
            <a:spLocks noGrp="1"/>
          </p:cNvSpPr>
          <p:nvPr>
            <p:ph type="sldNum" sz="quarter" idx="12"/>
          </p:nvPr>
        </p:nvSpPr>
        <p:spPr/>
        <p:txBody>
          <a:bodyPr/>
          <a:lstStyle/>
          <a:p>
            <a:fld id="{D34DACC3-9742-4940-92E6-4CAB853A3218}" type="slidenum">
              <a:rPr lang="en-GB" noProof="0" smtClean="0"/>
              <a:pPr/>
              <a:t>‹N°›</a:t>
            </a:fld>
            <a:endParaRPr lang="en-GB" noProof="0" dirty="0"/>
          </a:p>
        </p:txBody>
      </p:sp>
      <p:sp>
        <p:nvSpPr>
          <p:cNvPr id="6" name="Title 5"/>
          <p:cNvSpPr>
            <a:spLocks noGrp="1"/>
          </p:cNvSpPr>
          <p:nvPr>
            <p:ph type="title"/>
          </p:nvPr>
        </p:nvSpPr>
        <p:spPr/>
        <p:txBody>
          <a:bodyPr/>
          <a:lstStyle/>
          <a:p>
            <a:r>
              <a:rPr lang="en-US" noProof="0"/>
              <a:t>Click to edit Master title style</a:t>
            </a:r>
            <a:endParaRPr lang="en-GB" noProof="0" dirty="0"/>
          </a:p>
        </p:txBody>
      </p:sp>
      <p:sp>
        <p:nvSpPr>
          <p:cNvPr id="2" name="Footer Placeholder 1"/>
          <p:cNvSpPr>
            <a:spLocks noGrp="1"/>
          </p:cNvSpPr>
          <p:nvPr>
            <p:ph type="ftr" sz="quarter" idx="15"/>
          </p:nvPr>
        </p:nvSpPr>
        <p:spPr/>
        <p:txBody>
          <a:bodyPr/>
          <a:lstStyle/>
          <a:p>
            <a:r>
              <a:rPr lang="en-GB" noProof="0" dirty="0"/>
              <a:t>Footer or alternate date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 Subhea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66713" y="1603375"/>
            <a:ext cx="4040187" cy="4572000"/>
          </a:xfrm>
        </p:spPr>
        <p:txBody>
          <a:bodyPr/>
          <a:lstStyle>
            <a:lvl1pPr>
              <a:defRPr sz="2000">
                <a:solidFill>
                  <a:srgbClr val="565A5C"/>
                </a:solidFill>
              </a:defRPr>
            </a:lvl1pPr>
            <a:lvl2pPr>
              <a:buClr>
                <a:srgbClr val="565A5C"/>
              </a:buClr>
              <a:defRPr sz="1800">
                <a:solidFill>
                  <a:srgbClr val="565A5C"/>
                </a:solidFill>
              </a:defRPr>
            </a:lvl2pPr>
            <a:lvl3pPr>
              <a:defRPr sz="1400">
                <a:solidFill>
                  <a:srgbClr val="565A5C"/>
                </a:solidFill>
              </a:defRPr>
            </a:lvl3pPr>
            <a:lvl4pPr>
              <a:defRPr sz="1200">
                <a:solidFill>
                  <a:srgbClr val="565A5C"/>
                </a:solidFill>
              </a:defRPr>
            </a:lvl4pPr>
            <a:lvl5pPr>
              <a:defRPr sz="1100">
                <a:solidFill>
                  <a:srgbClr val="565A5C"/>
                </a:solidFill>
              </a:defRPr>
            </a:lvl5pPr>
            <a:lvl6pPr>
              <a:defRPr sz="1800"/>
            </a:lvl6pPr>
            <a:lvl7pPr>
              <a:defRPr sz="1800"/>
            </a:lvl7pPr>
            <a:lvl8pPr>
              <a:defRPr sz="1800"/>
            </a:lvl8pPr>
            <a:lvl9pPr>
              <a:defRPr sz="18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4" name="Content Placeholder 3"/>
          <p:cNvSpPr>
            <a:spLocks noGrp="1"/>
          </p:cNvSpPr>
          <p:nvPr>
            <p:ph sz="half" idx="2"/>
          </p:nvPr>
        </p:nvSpPr>
        <p:spPr>
          <a:xfrm>
            <a:off x="4737100" y="1603375"/>
            <a:ext cx="4038599" cy="4572000"/>
          </a:xfrm>
        </p:spPr>
        <p:txBody>
          <a:bodyPr/>
          <a:lstStyle>
            <a:lvl1pPr>
              <a:defRPr sz="2000">
                <a:solidFill>
                  <a:srgbClr val="565A5C"/>
                </a:solidFill>
              </a:defRPr>
            </a:lvl1pPr>
            <a:lvl2pPr>
              <a:buClr>
                <a:srgbClr val="565A5C"/>
              </a:buClr>
              <a:defRPr sz="1800">
                <a:solidFill>
                  <a:srgbClr val="565A5C"/>
                </a:solidFill>
              </a:defRPr>
            </a:lvl2pPr>
            <a:lvl3pPr>
              <a:defRPr sz="1400">
                <a:solidFill>
                  <a:srgbClr val="565A5C"/>
                </a:solidFill>
              </a:defRPr>
            </a:lvl3pPr>
            <a:lvl4pPr>
              <a:defRPr sz="1200">
                <a:solidFill>
                  <a:srgbClr val="565A5C"/>
                </a:solidFill>
              </a:defRPr>
            </a:lvl4pPr>
            <a:lvl5pPr>
              <a:defRPr sz="1100">
                <a:solidFill>
                  <a:srgbClr val="565A5C"/>
                </a:solidFill>
              </a:defRPr>
            </a:lvl5pPr>
            <a:lvl6pPr>
              <a:defRPr sz="1800"/>
            </a:lvl6pPr>
            <a:lvl7pPr>
              <a:defRPr sz="1800"/>
            </a:lvl7pPr>
            <a:lvl8pPr>
              <a:defRPr sz="1800"/>
            </a:lvl8pPr>
            <a:lvl9pPr>
              <a:defRPr sz="18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5" name="Date Placeholder 4"/>
          <p:cNvSpPr>
            <a:spLocks noGrp="1"/>
          </p:cNvSpPr>
          <p:nvPr>
            <p:ph type="dt" sz="half" idx="10"/>
          </p:nvPr>
        </p:nvSpPr>
        <p:spPr/>
        <p:txBody>
          <a:bodyPr/>
          <a:lstStyle/>
          <a:p>
            <a:fld id="{E0DAD945-E1B6-4EC8-9BCF-A62CF0BC65DF}" type="datetime1">
              <a:rPr lang="en-GB" noProof="0" smtClean="0"/>
              <a:t>25/04/2019</a:t>
            </a:fld>
            <a:endParaRPr lang="en-GB" noProof="0" dirty="0"/>
          </a:p>
        </p:txBody>
      </p:sp>
      <p:sp>
        <p:nvSpPr>
          <p:cNvPr id="7" name="Slide Number Placeholder 6"/>
          <p:cNvSpPr>
            <a:spLocks noGrp="1"/>
          </p:cNvSpPr>
          <p:nvPr>
            <p:ph type="sldNum" sz="quarter" idx="12"/>
          </p:nvPr>
        </p:nvSpPr>
        <p:spPr/>
        <p:txBody>
          <a:bodyPr/>
          <a:lstStyle/>
          <a:p>
            <a:fld id="{D34DACC3-9742-4940-92E6-4CAB853A3218}" type="slidenum">
              <a:rPr lang="en-GB" noProof="0" smtClean="0"/>
              <a:pPr/>
              <a:t>‹N°›</a:t>
            </a:fld>
            <a:endParaRPr lang="en-GB" noProof="0" dirty="0"/>
          </a:p>
        </p:txBody>
      </p:sp>
      <p:sp>
        <p:nvSpPr>
          <p:cNvPr id="6" name="Title 5"/>
          <p:cNvSpPr>
            <a:spLocks noGrp="1"/>
          </p:cNvSpPr>
          <p:nvPr>
            <p:ph type="title"/>
          </p:nvPr>
        </p:nvSpPr>
        <p:spPr/>
        <p:txBody>
          <a:bodyPr/>
          <a:lstStyle/>
          <a:p>
            <a:r>
              <a:rPr lang="en-US" noProof="0"/>
              <a:t>Click to edit Master title style</a:t>
            </a:r>
            <a:endParaRPr lang="en-GB" noProof="0" dirty="0"/>
          </a:p>
        </p:txBody>
      </p:sp>
      <p:sp>
        <p:nvSpPr>
          <p:cNvPr id="2" name="Footer Placeholder 1"/>
          <p:cNvSpPr>
            <a:spLocks noGrp="1"/>
          </p:cNvSpPr>
          <p:nvPr>
            <p:ph type="ftr" sz="quarter" idx="15"/>
          </p:nvPr>
        </p:nvSpPr>
        <p:spPr/>
        <p:txBody>
          <a:bodyPr/>
          <a:lstStyle/>
          <a:p>
            <a:r>
              <a:rPr lang="en-GB" noProof="0" dirty="0"/>
              <a:t>Footer or alternate date</a:t>
            </a:r>
          </a:p>
        </p:txBody>
      </p:sp>
      <p:sp>
        <p:nvSpPr>
          <p:cNvPr id="9" name="Subtitle Placeholder 6"/>
          <p:cNvSpPr>
            <a:spLocks noGrp="1"/>
          </p:cNvSpPr>
          <p:nvPr>
            <p:ph type="body" sz="quarter" idx="24" hasCustomPrompt="1"/>
          </p:nvPr>
        </p:nvSpPr>
        <p:spPr>
          <a:xfrm>
            <a:off x="366713" y="790575"/>
            <a:ext cx="8408987" cy="396000"/>
          </a:xfrm>
        </p:spPr>
        <p:txBody>
          <a:bodyPr/>
          <a:lstStyle>
            <a:lvl1pPr marL="0" indent="0">
              <a:lnSpc>
                <a:spcPct val="95000"/>
              </a:lnSpc>
              <a:buNone/>
              <a:defRPr sz="2600">
                <a:solidFill>
                  <a:schemeClr val="accent2"/>
                </a:solidFill>
              </a:defRPr>
            </a:lvl1pPr>
          </a:lstStyle>
          <a:p>
            <a:pPr lvl="0"/>
            <a:r>
              <a:rPr lang="en-GB" noProof="0" dirty="0"/>
              <a:t>Click to add subtitle</a:t>
            </a:r>
          </a:p>
        </p:txBody>
      </p:sp>
    </p:spTree>
    <p:extLst>
      <p:ext uri="{BB962C8B-B14F-4D97-AF65-F5344CB8AC3E}">
        <p14:creationId xmlns:p14="http://schemas.microsoft.com/office/powerpoint/2010/main" val="410144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E735255-7158-4FA2-A23E-34027185BF1A}" type="datetime1">
              <a:rPr lang="en-GB" noProof="0" smtClean="0"/>
              <a:t>25/04/2019</a:t>
            </a:fld>
            <a:endParaRPr lang="en-GB" noProof="0" dirty="0"/>
          </a:p>
        </p:txBody>
      </p:sp>
      <p:sp>
        <p:nvSpPr>
          <p:cNvPr id="5" name="Slide Number Placeholder 4"/>
          <p:cNvSpPr>
            <a:spLocks noGrp="1"/>
          </p:cNvSpPr>
          <p:nvPr>
            <p:ph type="sldNum" sz="quarter" idx="12"/>
          </p:nvPr>
        </p:nvSpPr>
        <p:spPr/>
        <p:txBody>
          <a:bodyPr/>
          <a:lstStyle/>
          <a:p>
            <a:fld id="{D34DACC3-9742-4940-92E6-4CAB853A3218}" type="slidenum">
              <a:rPr lang="en-GB" noProof="0" smtClean="0"/>
              <a:pPr/>
              <a:t>‹N°›</a:t>
            </a:fld>
            <a:endParaRPr lang="en-GB" noProof="0" dirty="0"/>
          </a:p>
        </p:txBody>
      </p:sp>
      <p:sp>
        <p:nvSpPr>
          <p:cNvPr id="4" name="Title 3"/>
          <p:cNvSpPr>
            <a:spLocks noGrp="1"/>
          </p:cNvSpPr>
          <p:nvPr>
            <p:ph type="title"/>
          </p:nvPr>
        </p:nvSpPr>
        <p:spPr/>
        <p:txBody>
          <a:bodyPr/>
          <a:lstStyle/>
          <a:p>
            <a:r>
              <a:rPr lang="en-US" noProof="0"/>
              <a:t>Click to edit Master title style</a:t>
            </a:r>
            <a:endParaRPr lang="en-GB" noProof="0" dirty="0"/>
          </a:p>
        </p:txBody>
      </p:sp>
      <p:sp>
        <p:nvSpPr>
          <p:cNvPr id="2" name="Footer Placeholder 1"/>
          <p:cNvSpPr>
            <a:spLocks noGrp="1"/>
          </p:cNvSpPr>
          <p:nvPr>
            <p:ph type="ftr" sz="quarter" idx="15"/>
          </p:nvPr>
        </p:nvSpPr>
        <p:spPr/>
        <p:txBody>
          <a:bodyPr/>
          <a:lstStyle/>
          <a:p>
            <a:r>
              <a:rPr lang="en-GB" noProof="0" dirty="0"/>
              <a:t>Footer or alternate date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 Subhea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EE2F58F-27F9-44FD-A2AC-B486A86705DC}" type="datetime1">
              <a:rPr lang="en-GB" noProof="0" smtClean="0"/>
              <a:t>25/04/2019</a:t>
            </a:fld>
            <a:endParaRPr lang="en-GB" noProof="0" dirty="0"/>
          </a:p>
        </p:txBody>
      </p:sp>
      <p:sp>
        <p:nvSpPr>
          <p:cNvPr id="5" name="Slide Number Placeholder 4"/>
          <p:cNvSpPr>
            <a:spLocks noGrp="1"/>
          </p:cNvSpPr>
          <p:nvPr>
            <p:ph type="sldNum" sz="quarter" idx="12"/>
          </p:nvPr>
        </p:nvSpPr>
        <p:spPr/>
        <p:txBody>
          <a:bodyPr/>
          <a:lstStyle/>
          <a:p>
            <a:fld id="{D34DACC3-9742-4940-92E6-4CAB853A3218}" type="slidenum">
              <a:rPr lang="en-GB" noProof="0" smtClean="0"/>
              <a:pPr/>
              <a:t>‹N°›</a:t>
            </a:fld>
            <a:endParaRPr lang="en-GB" noProof="0" dirty="0"/>
          </a:p>
        </p:txBody>
      </p:sp>
      <p:sp>
        <p:nvSpPr>
          <p:cNvPr id="4" name="Title 3"/>
          <p:cNvSpPr>
            <a:spLocks noGrp="1"/>
          </p:cNvSpPr>
          <p:nvPr>
            <p:ph type="title"/>
          </p:nvPr>
        </p:nvSpPr>
        <p:spPr/>
        <p:txBody>
          <a:bodyPr/>
          <a:lstStyle/>
          <a:p>
            <a:r>
              <a:rPr lang="en-US" noProof="0"/>
              <a:t>Click to edit Master title style</a:t>
            </a:r>
            <a:endParaRPr lang="en-GB" noProof="0" dirty="0"/>
          </a:p>
        </p:txBody>
      </p:sp>
      <p:sp>
        <p:nvSpPr>
          <p:cNvPr id="2" name="Footer Placeholder 1"/>
          <p:cNvSpPr>
            <a:spLocks noGrp="1"/>
          </p:cNvSpPr>
          <p:nvPr>
            <p:ph type="ftr" sz="quarter" idx="15"/>
          </p:nvPr>
        </p:nvSpPr>
        <p:spPr/>
        <p:txBody>
          <a:bodyPr/>
          <a:lstStyle/>
          <a:p>
            <a:r>
              <a:rPr lang="en-GB" noProof="0" dirty="0"/>
              <a:t>Footer or alternate date</a:t>
            </a:r>
          </a:p>
        </p:txBody>
      </p:sp>
      <p:sp>
        <p:nvSpPr>
          <p:cNvPr id="7" name="Subtitle Placeholder 6"/>
          <p:cNvSpPr>
            <a:spLocks noGrp="1"/>
          </p:cNvSpPr>
          <p:nvPr>
            <p:ph type="body" sz="quarter" idx="24" hasCustomPrompt="1"/>
          </p:nvPr>
        </p:nvSpPr>
        <p:spPr>
          <a:xfrm>
            <a:off x="366713" y="790575"/>
            <a:ext cx="8408987" cy="396000"/>
          </a:xfrm>
        </p:spPr>
        <p:txBody>
          <a:bodyPr/>
          <a:lstStyle>
            <a:lvl1pPr marL="0" indent="0">
              <a:lnSpc>
                <a:spcPct val="95000"/>
              </a:lnSpc>
              <a:buNone/>
              <a:defRPr sz="2600">
                <a:solidFill>
                  <a:schemeClr val="accent2"/>
                </a:solidFill>
              </a:defRPr>
            </a:lvl1pPr>
          </a:lstStyle>
          <a:p>
            <a:pPr lvl="0"/>
            <a:r>
              <a:rPr lang="en-GB" noProof="0" dirty="0"/>
              <a:t>Click to add subtitle</a:t>
            </a:r>
          </a:p>
        </p:txBody>
      </p:sp>
    </p:spTree>
    <p:extLst>
      <p:ext uri="{BB962C8B-B14F-4D97-AF65-F5344CB8AC3E}">
        <p14:creationId xmlns:p14="http://schemas.microsoft.com/office/powerpoint/2010/main" val="671323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4952D5-E77C-4673-AB0E-A92DAD70891E}" type="datetime1">
              <a:rPr lang="en-GB" noProof="0" smtClean="0"/>
              <a:t>25/04/2019</a:t>
            </a:fld>
            <a:endParaRPr lang="en-GB" noProof="0" dirty="0"/>
          </a:p>
        </p:txBody>
      </p:sp>
      <p:sp>
        <p:nvSpPr>
          <p:cNvPr id="4" name="Slide Number Placeholder 3"/>
          <p:cNvSpPr>
            <a:spLocks noGrp="1"/>
          </p:cNvSpPr>
          <p:nvPr>
            <p:ph type="sldNum" sz="quarter" idx="12"/>
          </p:nvPr>
        </p:nvSpPr>
        <p:spPr/>
        <p:txBody>
          <a:bodyPr/>
          <a:lstStyle/>
          <a:p>
            <a:fld id="{D34DACC3-9742-4940-92E6-4CAB853A3218}" type="slidenum">
              <a:rPr lang="en-GB" noProof="0" smtClean="0"/>
              <a:pPr/>
              <a:t>‹N°›</a:t>
            </a:fld>
            <a:endParaRPr lang="en-GB" noProof="0" dirty="0"/>
          </a:p>
        </p:txBody>
      </p:sp>
      <p:sp>
        <p:nvSpPr>
          <p:cNvPr id="3" name="Footer Placeholder 2"/>
          <p:cNvSpPr>
            <a:spLocks noGrp="1"/>
          </p:cNvSpPr>
          <p:nvPr>
            <p:ph type="ftr" sz="quarter" idx="13"/>
          </p:nvPr>
        </p:nvSpPr>
        <p:spPr/>
        <p:txBody>
          <a:bodyPr/>
          <a:lstStyle/>
          <a:p>
            <a:r>
              <a:rPr lang="en-GB" noProof="0" dirty="0"/>
              <a:t>Footer or alternate date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1" y="6369944"/>
            <a:ext cx="9143999" cy="486460"/>
          </a:xfrm>
          <a:prstGeom prst="rect">
            <a:avLst/>
          </a:prstGeom>
          <a:solidFill>
            <a:srgbClr val="EBECED"/>
          </a:solidFill>
          <a:ln>
            <a:noFill/>
          </a:ln>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lvl="0" algn="ctr"/>
            <a:endParaRPr lang="en-GB" noProof="0" dirty="0"/>
          </a:p>
        </p:txBody>
      </p:sp>
      <p:sp>
        <p:nvSpPr>
          <p:cNvPr id="2" name="Title Placeholder 1"/>
          <p:cNvSpPr>
            <a:spLocks noGrp="1"/>
          </p:cNvSpPr>
          <p:nvPr>
            <p:ph type="title"/>
          </p:nvPr>
        </p:nvSpPr>
        <p:spPr>
          <a:xfrm>
            <a:off x="366713" y="340360"/>
            <a:ext cx="8408987" cy="396000"/>
          </a:xfrm>
          <a:prstGeom prst="rect">
            <a:avLst/>
          </a:prstGeom>
        </p:spPr>
        <p:txBody>
          <a:bodyPr vert="horz" wrap="square" lIns="0" tIns="0" rIns="0" bIns="0" rtlCol="0" anchor="t" anchorCtr="0">
            <a:noAutofit/>
          </a:bodyPr>
          <a:lstStyle/>
          <a:p>
            <a:r>
              <a:rPr lang="en-US" noProof="0"/>
              <a:t>Click to edit Master title style</a:t>
            </a:r>
            <a:endParaRPr lang="en-GB" noProof="0" dirty="0"/>
          </a:p>
        </p:txBody>
      </p:sp>
      <p:sp>
        <p:nvSpPr>
          <p:cNvPr id="3" name="Text Placeholder 2"/>
          <p:cNvSpPr>
            <a:spLocks noGrp="1"/>
          </p:cNvSpPr>
          <p:nvPr>
            <p:ph type="body" idx="1"/>
          </p:nvPr>
        </p:nvSpPr>
        <p:spPr bwMode="gray">
          <a:xfrm>
            <a:off x="366713" y="1603375"/>
            <a:ext cx="8408987" cy="4572000"/>
          </a:xfrm>
          <a:prstGeom prst="rect">
            <a:avLst/>
          </a:prstGeom>
        </p:spPr>
        <p:txBody>
          <a:bodyPr vert="horz" wrap="square" lIns="0" tIns="0" rIns="0" bIns="0" rtlCol="0">
            <a:no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6" name="Slide Number Placeholder 5"/>
          <p:cNvSpPr>
            <a:spLocks noGrp="1"/>
          </p:cNvSpPr>
          <p:nvPr>
            <p:ph type="sldNum" sz="quarter" idx="4"/>
          </p:nvPr>
        </p:nvSpPr>
        <p:spPr bwMode="gray">
          <a:xfrm>
            <a:off x="7494482" y="6537600"/>
            <a:ext cx="144000" cy="144000"/>
          </a:xfrm>
          <a:prstGeom prst="rect">
            <a:avLst/>
          </a:prstGeom>
        </p:spPr>
        <p:txBody>
          <a:bodyPr vert="horz" wrap="none" lIns="0" tIns="0" rIns="0" bIns="0" rtlCol="0" anchor="ctr">
            <a:noAutofit/>
          </a:bodyPr>
          <a:lstStyle>
            <a:lvl1pPr algn="r">
              <a:defRPr sz="900" b="1">
                <a:solidFill>
                  <a:schemeClr val="tx1"/>
                </a:solidFill>
                <a:latin typeface="+mn-lt"/>
                <a:cs typeface="Arial" pitchFamily="34" charset="0"/>
              </a:defRPr>
            </a:lvl1pPr>
          </a:lstStyle>
          <a:p>
            <a:fld id="{D34DACC3-9742-4940-92E6-4CAB853A3218}" type="slidenum">
              <a:rPr lang="en-GB" noProof="0" smtClean="0"/>
              <a:pPr/>
              <a:t>‹N°›</a:t>
            </a:fld>
            <a:endParaRPr lang="en-GB" noProof="0" dirty="0"/>
          </a:p>
        </p:txBody>
      </p:sp>
      <p:sp>
        <p:nvSpPr>
          <p:cNvPr id="4" name="Date Placeholder 3"/>
          <p:cNvSpPr>
            <a:spLocks noGrp="1"/>
          </p:cNvSpPr>
          <p:nvPr>
            <p:ph type="dt" sz="half" idx="2"/>
          </p:nvPr>
        </p:nvSpPr>
        <p:spPr bwMode="gray">
          <a:xfrm>
            <a:off x="366713" y="6539162"/>
            <a:ext cx="2160000" cy="144000"/>
          </a:xfrm>
          <a:prstGeom prst="rect">
            <a:avLst/>
          </a:prstGeom>
        </p:spPr>
        <p:txBody>
          <a:bodyPr vert="horz" wrap="square" lIns="0" tIns="0" rIns="0" bIns="0" rtlCol="0" anchor="ctr">
            <a:noAutofit/>
          </a:bodyPr>
          <a:lstStyle>
            <a:lvl1pPr algn="l">
              <a:defRPr sz="900" b="0">
                <a:solidFill>
                  <a:schemeClr val="tx1"/>
                </a:solidFill>
                <a:latin typeface="+mn-lt"/>
                <a:cs typeface="Arial" pitchFamily="34" charset="0"/>
              </a:defRPr>
            </a:lvl1pPr>
          </a:lstStyle>
          <a:p>
            <a:fld id="{EE027805-C4C9-4127-8D98-0FB12273D512}" type="datetime1">
              <a:rPr lang="en-GB" noProof="0" smtClean="0"/>
              <a:t>25/04/2019</a:t>
            </a:fld>
            <a:endParaRPr lang="en-GB" noProof="0" dirty="0"/>
          </a:p>
        </p:txBody>
      </p:sp>
      <p:pic>
        <p:nvPicPr>
          <p:cNvPr id="5" name="Picture 4"/>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7782482" y="6507853"/>
            <a:ext cx="1104343" cy="212034"/>
          </a:xfrm>
          <a:prstGeom prst="rect">
            <a:avLst/>
          </a:prstGeom>
        </p:spPr>
      </p:pic>
      <p:sp>
        <p:nvSpPr>
          <p:cNvPr id="7" name="Footer Placeholder 6"/>
          <p:cNvSpPr>
            <a:spLocks noGrp="1"/>
          </p:cNvSpPr>
          <p:nvPr>
            <p:ph type="ftr" sz="quarter" idx="3"/>
          </p:nvPr>
        </p:nvSpPr>
        <p:spPr>
          <a:xfrm>
            <a:off x="4737100" y="6538126"/>
            <a:ext cx="2160000" cy="144000"/>
          </a:xfrm>
          <a:prstGeom prst="rect">
            <a:avLst/>
          </a:prstGeom>
        </p:spPr>
        <p:txBody>
          <a:bodyPr vert="horz" wrap="square" lIns="0" tIns="0" rIns="0" bIns="0" rtlCol="0" anchor="ctr">
            <a:noAutofit/>
          </a:bodyPr>
          <a:lstStyle>
            <a:lvl1pPr>
              <a:defRPr lang="en-US" sz="900" b="0" dirty="0">
                <a:cs typeface="Arial" pitchFamily="34" charset="0"/>
              </a:defRPr>
            </a:lvl1pPr>
          </a:lstStyle>
          <a:p>
            <a:r>
              <a:rPr lang="en-GB" noProof="0" dirty="0"/>
              <a:t>Footer or alternate date</a:t>
            </a:r>
          </a:p>
        </p:txBody>
      </p:sp>
    </p:spTree>
  </p:cSld>
  <p:clrMap bg1="lt1" tx1="dk1" bg2="lt2" tx2="dk2" accent1="accent1" accent2="accent2" accent3="accent3" accent4="accent4" accent5="accent5" accent6="accent6" hlink="hlink" folHlink="folHlink"/>
  <p:sldLayoutIdLst>
    <p:sldLayoutId id="2147483773" r:id="rId1"/>
    <p:sldLayoutId id="2147483775" r:id="rId2"/>
    <p:sldLayoutId id="2147483650" r:id="rId3"/>
    <p:sldLayoutId id="2147483788" r:id="rId4"/>
    <p:sldLayoutId id="2147483652" r:id="rId5"/>
    <p:sldLayoutId id="2147483789" r:id="rId6"/>
    <p:sldLayoutId id="2147483654" r:id="rId7"/>
    <p:sldLayoutId id="2147483790" r:id="rId8"/>
    <p:sldLayoutId id="2147483655" r:id="rId9"/>
    <p:sldLayoutId id="2147483784" r:id="rId10"/>
    <p:sldLayoutId id="2147483787" r:id="rId11"/>
    <p:sldLayoutId id="2147483772" r:id="rId12"/>
    <p:sldLayoutId id="2147483660" r:id="rId13"/>
    <p:sldLayoutId id="2147483769" r:id="rId14"/>
    <p:sldLayoutId id="2147483782" r:id="rId15"/>
    <p:sldLayoutId id="2147483783" r:id="rId16"/>
    <p:sldLayoutId id="2147483792" r:id="rId17"/>
    <p:sldLayoutId id="2147483785" r:id="rId18"/>
    <p:sldLayoutId id="2147483786" r:id="rId19"/>
    <p:sldLayoutId id="2147483791" r:id="rId20"/>
  </p:sldLayoutIdLst>
  <p:hf hdr="0" ftr="0"/>
  <p:txStyles>
    <p:titleStyle>
      <a:lvl1pPr algn="l" defTabSz="457200" rtl="0" eaLnBrk="1" latinLnBrk="0" hangingPunct="1">
        <a:spcBef>
          <a:spcPct val="0"/>
        </a:spcBef>
        <a:buNone/>
        <a:defRPr sz="2600" b="1" kern="1200">
          <a:solidFill>
            <a:schemeClr val="tx2"/>
          </a:solidFill>
          <a:latin typeface="+mj-lt"/>
          <a:ea typeface="+mj-ea"/>
          <a:cs typeface="Arial" pitchFamily="34" charset="0"/>
        </a:defRPr>
      </a:lvl1pPr>
    </p:titleStyle>
    <p:bodyStyle>
      <a:lvl1pPr marL="182880" indent="-182880" algn="l" defTabSz="457200" rtl="0" eaLnBrk="1" latinLnBrk="0" hangingPunct="1">
        <a:spcBef>
          <a:spcPts val="1000"/>
        </a:spcBef>
        <a:buClr>
          <a:schemeClr val="tx2"/>
        </a:buClr>
        <a:buFont typeface="Arial"/>
        <a:buChar char="•"/>
        <a:defRPr sz="2000" kern="1200">
          <a:solidFill>
            <a:schemeClr val="tx1"/>
          </a:solidFill>
          <a:latin typeface="+mn-lt"/>
          <a:ea typeface="+mn-ea"/>
          <a:cs typeface="Arial" pitchFamily="34" charset="0"/>
        </a:defRPr>
      </a:lvl1pPr>
      <a:lvl2pPr marL="365760" indent="-183600" algn="l" defTabSz="457200" rtl="0" eaLnBrk="1" latinLnBrk="0" hangingPunct="1">
        <a:spcBef>
          <a:spcPts val="600"/>
        </a:spcBef>
        <a:buClr>
          <a:srgbClr val="565A5C"/>
        </a:buClr>
        <a:buFont typeface="Arial" pitchFamily="34" charset="0"/>
        <a:buChar char="•"/>
        <a:defRPr sz="1800" kern="1200">
          <a:solidFill>
            <a:schemeClr val="tx1"/>
          </a:solidFill>
          <a:latin typeface="+mn-lt"/>
          <a:ea typeface="+mn-ea"/>
          <a:cs typeface="Arial" pitchFamily="34" charset="0"/>
        </a:defRPr>
      </a:lvl2pPr>
      <a:lvl3pPr marL="550800" indent="-182880" algn="l" defTabSz="457200" rtl="0" eaLnBrk="1" latinLnBrk="0" hangingPunct="1">
        <a:spcBef>
          <a:spcPts val="400"/>
        </a:spcBef>
        <a:buClr>
          <a:schemeClr val="tx1"/>
        </a:buClr>
        <a:buFont typeface="Arial" pitchFamily="34" charset="0"/>
        <a:buChar char="•"/>
        <a:defRPr sz="1400" kern="1200">
          <a:solidFill>
            <a:schemeClr val="tx1"/>
          </a:solidFill>
          <a:latin typeface="+mn-lt"/>
          <a:ea typeface="+mn-ea"/>
          <a:cs typeface="Arial" pitchFamily="34" charset="0"/>
        </a:defRPr>
      </a:lvl3pPr>
      <a:lvl4pPr marL="734400" indent="-182880" algn="l" defTabSz="457200" rtl="0" eaLnBrk="1" latinLnBrk="0" hangingPunct="1">
        <a:spcBef>
          <a:spcPts val="300"/>
        </a:spcBef>
        <a:buClr>
          <a:schemeClr val="tx1"/>
        </a:buClr>
        <a:buFont typeface="Arial" pitchFamily="34" charset="0"/>
        <a:buChar char="•"/>
        <a:defRPr sz="1200" kern="1200">
          <a:solidFill>
            <a:schemeClr val="tx1"/>
          </a:solidFill>
          <a:latin typeface="+mn-lt"/>
          <a:ea typeface="+mn-ea"/>
          <a:cs typeface="Arial" pitchFamily="34" charset="0"/>
        </a:defRPr>
      </a:lvl4pPr>
      <a:lvl5pPr marL="918000" indent="-182880" algn="l" defTabSz="457200" rtl="0" eaLnBrk="1" latinLnBrk="0" hangingPunct="1">
        <a:spcBef>
          <a:spcPts val="300"/>
        </a:spcBef>
        <a:buClr>
          <a:schemeClr val="tx1"/>
        </a:buClr>
        <a:buFont typeface="Arial" pitchFamily="34" charset="0"/>
        <a:buChar char="•"/>
        <a:defRPr sz="1100" kern="1200">
          <a:solidFill>
            <a:schemeClr val="tx1"/>
          </a:solidFill>
          <a:latin typeface="+mn-lt"/>
          <a:ea typeface="+mn-ea"/>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hyperlink" Target="mailto:Frederique.meslaycaloni@dentons.com" TargetMode="External"/><Relationship Id="rId7" Type="http://schemas.openxmlformats.org/officeDocument/2006/relationships/hyperlink" Target="mailto:Fabrice.korenbeusser@dentons.com" TargetMode="External"/><Relationship Id="rId2" Type="http://schemas.openxmlformats.org/officeDocument/2006/relationships/notesSlide" Target="../notesSlides/notesSlide5.xml"/><Relationship Id="rId1" Type="http://schemas.openxmlformats.org/officeDocument/2006/relationships/slideLayout" Target="../slideLayouts/slideLayout10.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hyperlink" Target="mailto:Karine.weydert@dentons.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6713" y="1624032"/>
            <a:ext cx="6876200" cy="1107996"/>
          </a:xfrm>
        </p:spPr>
        <p:txBody>
          <a:bodyPr/>
          <a:lstStyle/>
          <a:p>
            <a:r>
              <a:rPr lang="en-GB" dirty="0"/>
              <a:t>Les pourboires </a:t>
            </a:r>
            <a:r>
              <a:rPr lang="fr-FR" dirty="0"/>
              <a:t>dans</a:t>
            </a:r>
            <a:r>
              <a:rPr lang="en-GB" dirty="0"/>
              <a:t> </a:t>
            </a:r>
            <a:r>
              <a:rPr lang="fr-FR" dirty="0"/>
              <a:t>l’hôtellerie</a:t>
            </a:r>
          </a:p>
        </p:txBody>
      </p:sp>
      <p:sp>
        <p:nvSpPr>
          <p:cNvPr id="9" name="Subtitle 8"/>
          <p:cNvSpPr>
            <a:spLocks noGrp="1"/>
          </p:cNvSpPr>
          <p:nvPr>
            <p:ph type="subTitle" idx="1"/>
          </p:nvPr>
        </p:nvSpPr>
        <p:spPr/>
        <p:txBody>
          <a:bodyPr/>
          <a:lstStyle/>
          <a:p>
            <a:r>
              <a:rPr lang="fr-FR" dirty="0"/>
              <a:t>Traitement social et fiscal</a:t>
            </a:r>
          </a:p>
        </p:txBody>
      </p:sp>
      <p:sp>
        <p:nvSpPr>
          <p:cNvPr id="3" name="Date Placeholder 2"/>
          <p:cNvSpPr>
            <a:spLocks noGrp="1"/>
          </p:cNvSpPr>
          <p:nvPr>
            <p:ph type="dt" sz="half" idx="10"/>
          </p:nvPr>
        </p:nvSpPr>
        <p:spPr>
          <a:xfrm>
            <a:off x="366712" y="4466951"/>
            <a:ext cx="4814887" cy="157601"/>
          </a:xfrm>
        </p:spPr>
        <p:txBody>
          <a:bodyPr/>
          <a:lstStyle/>
          <a:p>
            <a:r>
              <a:rPr lang="fr-FR" b="0" noProof="0" dirty="0"/>
              <a:t>Comité des Directeurs Administratifs et Financiers</a:t>
            </a:r>
          </a:p>
          <a:p>
            <a:r>
              <a:rPr lang="fr-FR" b="0" dirty="0"/>
              <a:t>Club des Dirigeants de l’Hôtellerie Internationale et de Prestige</a:t>
            </a:r>
          </a:p>
          <a:p>
            <a:r>
              <a:rPr lang="fr-FR" b="0" noProof="0" dirty="0"/>
              <a:t>18/04/2019</a:t>
            </a:r>
          </a:p>
        </p:txBody>
      </p:sp>
      <p:sp>
        <p:nvSpPr>
          <p:cNvPr id="4" name="Slide Number Placeholder 3"/>
          <p:cNvSpPr>
            <a:spLocks noGrp="1"/>
          </p:cNvSpPr>
          <p:nvPr>
            <p:ph type="sldNum" sz="quarter" idx="13"/>
          </p:nvPr>
        </p:nvSpPr>
        <p:spPr/>
        <p:txBody>
          <a:bodyPr/>
          <a:lstStyle/>
          <a:p>
            <a:fld id="{D34DACC3-9742-4940-92E6-4CAB853A3218}" type="slidenum">
              <a:rPr lang="en-GB" smtClean="0"/>
              <a:pPr/>
              <a:t>1</a:t>
            </a:fld>
            <a:endParaRPr lang="en-GB" dirty="0"/>
          </a:p>
        </p:txBody>
      </p:sp>
    </p:spTree>
    <p:extLst>
      <p:ext uri="{BB962C8B-B14F-4D97-AF65-F5344CB8AC3E}">
        <p14:creationId xmlns:p14="http://schemas.microsoft.com/office/powerpoint/2010/main" val="949285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fr-FR" b="1" dirty="0"/>
              <a:t>Assiette forfaitaire :</a:t>
            </a:r>
          </a:p>
          <a:p>
            <a:r>
              <a:rPr lang="fr-FR" dirty="0">
                <a:sym typeface="Wingdings" panose="05000000000000000000" pitchFamily="2" charset="2"/>
              </a:rPr>
              <a:t></a:t>
            </a:r>
            <a:r>
              <a:rPr lang="fr-FR" dirty="0"/>
              <a:t> Les cotisations et contributions sociales sont calculées sur une assiette forfaitaire fixée par les textes s’agissant des salariés des hôtels cafés et restaurants rémunérés au pourcentage service et qui perçoivent des pourboires directement. (Loi Godard)</a:t>
            </a:r>
          </a:p>
          <a:p>
            <a:r>
              <a:rPr lang="fr-FR" dirty="0"/>
              <a:t>Les assiettes forfaitaires tiennent déjà compte des avantages en nature : ils ne doivent donc pas être ajoutés.</a:t>
            </a:r>
          </a:p>
          <a:p>
            <a:r>
              <a:rPr lang="fr-FR" dirty="0"/>
              <a:t>Le forfait n’est pas applicable dès lors que l’employeur avait connaissance du montant des pourboires perçus directement par le salarié.</a:t>
            </a:r>
          </a:p>
          <a:p>
            <a:endParaRPr lang="fr-FR" dirty="0"/>
          </a:p>
        </p:txBody>
      </p:sp>
      <p:sp>
        <p:nvSpPr>
          <p:cNvPr id="3" name="Date Placeholder 2"/>
          <p:cNvSpPr>
            <a:spLocks noGrp="1"/>
          </p:cNvSpPr>
          <p:nvPr>
            <p:ph type="dt" sz="half" idx="14"/>
          </p:nvPr>
        </p:nvSpPr>
        <p:spPr/>
        <p:txBody>
          <a:bodyPr/>
          <a:lstStyle/>
          <a:p>
            <a:endParaRPr lang="en-GB" noProof="0" dirty="0"/>
          </a:p>
        </p:txBody>
      </p:sp>
      <p:sp>
        <p:nvSpPr>
          <p:cNvPr id="4" name="Slide Number Placeholder 3"/>
          <p:cNvSpPr>
            <a:spLocks noGrp="1"/>
          </p:cNvSpPr>
          <p:nvPr>
            <p:ph type="sldNum" sz="quarter" idx="16"/>
          </p:nvPr>
        </p:nvSpPr>
        <p:spPr/>
        <p:txBody>
          <a:bodyPr/>
          <a:lstStyle/>
          <a:p>
            <a:fld id="{D34DACC3-9742-4940-92E6-4CAB853A3218}" type="slidenum">
              <a:rPr lang="en-GB" noProof="0" smtClean="0"/>
              <a:pPr/>
              <a:t>10</a:t>
            </a:fld>
            <a:endParaRPr lang="en-GB" noProof="0" dirty="0"/>
          </a:p>
        </p:txBody>
      </p:sp>
      <p:sp>
        <p:nvSpPr>
          <p:cNvPr id="5" name="Title 4"/>
          <p:cNvSpPr>
            <a:spLocks noGrp="1"/>
          </p:cNvSpPr>
          <p:nvPr>
            <p:ph type="title"/>
          </p:nvPr>
        </p:nvSpPr>
        <p:spPr/>
        <p:txBody>
          <a:bodyPr/>
          <a:lstStyle/>
          <a:p>
            <a:r>
              <a:rPr lang="fr-FR" dirty="0"/>
              <a:t>Lorsque l’employeur ne connait pas le montant des pourboires </a:t>
            </a:r>
            <a:br>
              <a:rPr lang="fr-FR" dirty="0"/>
            </a:br>
            <a:endParaRPr lang="fr-FR" dirty="0"/>
          </a:p>
        </p:txBody>
      </p:sp>
    </p:spTree>
    <p:extLst>
      <p:ext uri="{BB962C8B-B14F-4D97-AF65-F5344CB8AC3E}">
        <p14:creationId xmlns:p14="http://schemas.microsoft.com/office/powerpoint/2010/main" val="1905588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fr-FR" dirty="0"/>
              <a:t>Conformément à l’article L. 3243-2 du Code du travail, l’employeur doit remettre un bulletin de paie lors du paiement du salaire. </a:t>
            </a:r>
          </a:p>
          <a:p>
            <a:r>
              <a:rPr lang="fr-FR" dirty="0"/>
              <a:t> Dès lors, lorsque les pourboires sont redistribués par l’employeur qui s’acquitte des charges sociales afférentes, il lui appartient de faire apparaitre ces sommes sur le bulletin de paie.</a:t>
            </a:r>
          </a:p>
          <a:p>
            <a:r>
              <a:rPr lang="fr-FR" dirty="0"/>
              <a:t>Lorsque les cotisations sont calculées sur des bases forfaitaires, c’est l’assiette forfaitaire qui doit y être mentionnée.</a:t>
            </a:r>
          </a:p>
          <a:p>
            <a:endParaRPr lang="fr-FR" dirty="0"/>
          </a:p>
        </p:txBody>
      </p:sp>
      <p:sp>
        <p:nvSpPr>
          <p:cNvPr id="4" name="Slide Number Placeholder 3"/>
          <p:cNvSpPr>
            <a:spLocks noGrp="1"/>
          </p:cNvSpPr>
          <p:nvPr>
            <p:ph type="sldNum" sz="quarter" idx="16"/>
          </p:nvPr>
        </p:nvSpPr>
        <p:spPr/>
        <p:txBody>
          <a:bodyPr/>
          <a:lstStyle/>
          <a:p>
            <a:fld id="{D34DACC3-9742-4940-92E6-4CAB853A3218}" type="slidenum">
              <a:rPr lang="en-GB" noProof="0" smtClean="0"/>
              <a:pPr/>
              <a:t>11</a:t>
            </a:fld>
            <a:endParaRPr lang="en-GB" noProof="0" dirty="0"/>
          </a:p>
        </p:txBody>
      </p:sp>
      <p:sp>
        <p:nvSpPr>
          <p:cNvPr id="5" name="Title 4"/>
          <p:cNvSpPr>
            <a:spLocks noGrp="1"/>
          </p:cNvSpPr>
          <p:nvPr>
            <p:ph type="title"/>
          </p:nvPr>
        </p:nvSpPr>
        <p:spPr/>
        <p:txBody>
          <a:bodyPr/>
          <a:lstStyle/>
          <a:p>
            <a:r>
              <a:rPr lang="fr-FR" dirty="0"/>
              <a:t>Bulletin de paie</a:t>
            </a:r>
            <a:br>
              <a:rPr lang="fr-FR" dirty="0"/>
            </a:br>
            <a:endParaRPr lang="fr-FR" dirty="0"/>
          </a:p>
        </p:txBody>
      </p:sp>
    </p:spTree>
    <p:extLst>
      <p:ext uri="{BB962C8B-B14F-4D97-AF65-F5344CB8AC3E}">
        <p14:creationId xmlns:p14="http://schemas.microsoft.com/office/powerpoint/2010/main" val="3387652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p:txBody>
          <a:bodyPr/>
          <a:lstStyle/>
          <a:p>
            <a:r>
              <a:rPr lang="en-GB" dirty="0"/>
              <a:t>2. </a:t>
            </a:r>
            <a:r>
              <a:rPr lang="fr-FR" dirty="0"/>
              <a:t>Traitement fiscal</a:t>
            </a:r>
          </a:p>
        </p:txBody>
      </p:sp>
      <p:sp>
        <p:nvSpPr>
          <p:cNvPr id="6" name="Title 5"/>
          <p:cNvSpPr>
            <a:spLocks noGrp="1"/>
          </p:cNvSpPr>
          <p:nvPr>
            <p:ph type="title"/>
          </p:nvPr>
        </p:nvSpPr>
        <p:spPr>
          <a:xfrm>
            <a:off x="366713" y="898850"/>
            <a:ext cx="6591135" cy="1280160"/>
          </a:xfrm>
        </p:spPr>
        <p:txBody>
          <a:bodyPr/>
          <a:lstStyle/>
          <a:p>
            <a:pPr>
              <a:lnSpc>
                <a:spcPct val="150000"/>
              </a:lnSpc>
              <a:spcAft>
                <a:spcPts val="600"/>
              </a:spcAft>
            </a:pPr>
            <a:r>
              <a:rPr lang="fr-FR" sz="3200" dirty="0"/>
              <a:t>- TVA </a:t>
            </a:r>
            <a:br>
              <a:rPr lang="fr-FR" sz="3200" dirty="0"/>
            </a:br>
            <a:r>
              <a:rPr lang="fr-FR" sz="3200" dirty="0"/>
              <a:t>- Impôt sur les sociétés </a:t>
            </a:r>
            <a:br>
              <a:rPr lang="fr-FR" sz="3200" dirty="0"/>
            </a:br>
            <a:r>
              <a:rPr lang="fr-FR" sz="3200" dirty="0"/>
              <a:t>- Impôt sur le revenu (prélèvement à la source)</a:t>
            </a:r>
            <a:endParaRPr lang="en-GB" sz="3200" dirty="0"/>
          </a:p>
        </p:txBody>
      </p:sp>
      <p:sp>
        <p:nvSpPr>
          <p:cNvPr id="2" name="Slide Number Placeholder 1"/>
          <p:cNvSpPr>
            <a:spLocks noGrp="1"/>
          </p:cNvSpPr>
          <p:nvPr>
            <p:ph type="sldNum" sz="quarter" idx="11"/>
          </p:nvPr>
        </p:nvSpPr>
        <p:spPr/>
        <p:txBody>
          <a:bodyPr/>
          <a:lstStyle/>
          <a:p>
            <a:fld id="{D34DACC3-9742-4940-92E6-4CAB853A3218}" type="slidenum">
              <a:rPr lang="en-GB" smtClean="0"/>
              <a:pPr/>
              <a:t>12</a:t>
            </a:fld>
            <a:endParaRPr lang="en-GB" dirty="0"/>
          </a:p>
        </p:txBody>
      </p:sp>
    </p:spTree>
    <p:extLst>
      <p:ext uri="{BB962C8B-B14F-4D97-AF65-F5344CB8AC3E}">
        <p14:creationId xmlns:p14="http://schemas.microsoft.com/office/powerpoint/2010/main" val="2539069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marL="0" lvl="0" indent="0">
              <a:buNone/>
            </a:pPr>
            <a:r>
              <a:rPr lang="fr-FR" sz="1800" b="1" dirty="0"/>
              <a:t>TVA</a:t>
            </a:r>
          </a:p>
          <a:p>
            <a:r>
              <a:rPr lang="fr-FR" sz="1800" dirty="0"/>
              <a:t>Il convient de distinguer :</a:t>
            </a:r>
          </a:p>
          <a:p>
            <a:pPr lvl="1"/>
            <a:r>
              <a:rPr lang="fr-FR" dirty="0"/>
              <a:t>Les majorations de prix réclamées à la clientèle au titre du « service » par certaines entreprises, également qualifiées de « pourboires obligatoires », </a:t>
            </a:r>
          </a:p>
          <a:p>
            <a:pPr marL="1076325" lvl="1" indent="-182563">
              <a:buFont typeface="Symbol" panose="05050102010706020507" pitchFamily="18" charset="2"/>
              <a:buChar char="Þ"/>
            </a:pPr>
            <a:r>
              <a:rPr lang="fr-FR" dirty="0"/>
              <a:t> doivent être comprises dans la base d'imposition à la TVA, </a:t>
            </a:r>
          </a:p>
          <a:p>
            <a:pPr marL="1076325" lvl="1" indent="-182563">
              <a:buFont typeface="Symbol" panose="05050102010706020507" pitchFamily="18" charset="2"/>
              <a:buChar char="Þ"/>
            </a:pPr>
            <a:r>
              <a:rPr lang="fr-FR" dirty="0"/>
              <a:t> qu'elles soient centralisées par l'employeur ou perçues directement auprès de la clientèle par les employés</a:t>
            </a:r>
          </a:p>
          <a:p>
            <a:pPr lvl="1"/>
            <a:r>
              <a:rPr lang="fr-FR" dirty="0"/>
              <a:t>les simples gratifications versées spontanément par les clients aux employés d'une entreprise où le service est déjà incorporé dans les prix facturés </a:t>
            </a:r>
          </a:p>
          <a:p>
            <a:pPr marL="1076325" lvl="1" indent="-182563">
              <a:buFont typeface="Symbol" panose="05050102010706020507" pitchFamily="18" charset="2"/>
              <a:buChar char="Þ"/>
            </a:pPr>
            <a:r>
              <a:rPr lang="fr-FR" dirty="0"/>
              <a:t> Ne sont pas soumis à TVA</a:t>
            </a:r>
            <a:endParaRPr lang="fr-FR" sz="1600" dirty="0"/>
          </a:p>
        </p:txBody>
      </p:sp>
      <p:sp>
        <p:nvSpPr>
          <p:cNvPr id="4" name="Slide Number Placeholder 3"/>
          <p:cNvSpPr>
            <a:spLocks noGrp="1"/>
          </p:cNvSpPr>
          <p:nvPr>
            <p:ph type="sldNum" sz="quarter" idx="16"/>
          </p:nvPr>
        </p:nvSpPr>
        <p:spPr/>
        <p:txBody>
          <a:bodyPr/>
          <a:lstStyle/>
          <a:p>
            <a:fld id="{D34DACC3-9742-4940-92E6-4CAB853A3218}" type="slidenum">
              <a:rPr lang="en-GB" noProof="0" smtClean="0"/>
              <a:pPr/>
              <a:t>13</a:t>
            </a:fld>
            <a:endParaRPr lang="en-GB" noProof="0" dirty="0"/>
          </a:p>
        </p:txBody>
      </p:sp>
      <p:sp>
        <p:nvSpPr>
          <p:cNvPr id="5" name="Title 4"/>
          <p:cNvSpPr>
            <a:spLocks noGrp="1"/>
          </p:cNvSpPr>
          <p:nvPr>
            <p:ph type="title"/>
          </p:nvPr>
        </p:nvSpPr>
        <p:spPr/>
        <p:txBody>
          <a:bodyPr/>
          <a:lstStyle/>
          <a:p>
            <a:r>
              <a:rPr lang="fr-FR" dirty="0"/>
              <a:t>2. Traitement fiscal - TVA</a:t>
            </a:r>
            <a:br>
              <a:rPr lang="fr-FR" dirty="0"/>
            </a:br>
            <a:endParaRPr lang="fr-FR" dirty="0"/>
          </a:p>
        </p:txBody>
      </p:sp>
    </p:spTree>
    <p:extLst>
      <p:ext uri="{BB962C8B-B14F-4D97-AF65-F5344CB8AC3E}">
        <p14:creationId xmlns:p14="http://schemas.microsoft.com/office/powerpoint/2010/main" val="4264361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66713" y="1232338"/>
            <a:ext cx="8408987" cy="4572000"/>
          </a:xfrm>
        </p:spPr>
        <p:txBody>
          <a:bodyPr/>
          <a:lstStyle/>
          <a:p>
            <a:pPr marL="0" indent="0">
              <a:buNone/>
            </a:pPr>
            <a:r>
              <a:rPr lang="fr-FR" sz="1800" b="1" dirty="0"/>
              <a:t>Impôt sur les sociétés </a:t>
            </a:r>
            <a:endParaRPr lang="fr-FR" sz="1800" dirty="0"/>
          </a:p>
          <a:p>
            <a:r>
              <a:rPr lang="fr-FR" sz="1800" dirty="0"/>
              <a:t>En principe, les pourboires doivent être inclus dans les ventes même lorsqu'ils sont directement encaissés par le personnel (auquel cas l'employeur doit les évaluer). </a:t>
            </a:r>
          </a:p>
          <a:p>
            <a:r>
              <a:rPr lang="fr-FR" sz="1800" dirty="0"/>
              <a:t>En contrepartie, ils constituent une charge déductible (frais de personnel) </a:t>
            </a:r>
            <a:r>
              <a:rPr lang="fr-FR" sz="1400" dirty="0"/>
              <a:t>- BOI-BIC-CHG-10-20-20 n°90</a:t>
            </a:r>
          </a:p>
          <a:p>
            <a:endParaRPr lang="fr-FR" sz="200" dirty="0"/>
          </a:p>
          <a:p>
            <a:pPr marL="0" lvl="0" indent="0">
              <a:buClr>
                <a:srgbClr val="6E2D91"/>
              </a:buClr>
              <a:buNone/>
            </a:pPr>
            <a:r>
              <a:rPr lang="fr-FR" sz="1800" b="1" dirty="0"/>
              <a:t>Impôt sur le revenu (prélèvement à la source)</a:t>
            </a:r>
            <a:endParaRPr lang="fr-FR" sz="1800" dirty="0"/>
          </a:p>
          <a:p>
            <a:pPr lvl="0">
              <a:buClr>
                <a:srgbClr val="6E2D91"/>
              </a:buClr>
            </a:pPr>
            <a:r>
              <a:rPr lang="fr-FR" sz="1800" dirty="0"/>
              <a:t>Base du prélèvement à la source : Montant mentionné dans la DSN : </a:t>
            </a:r>
          </a:p>
          <a:p>
            <a:pPr lvl="1"/>
            <a:r>
              <a:rPr lang="fr-FR" sz="1600" dirty="0"/>
              <a:t>Dès lors qu’il centralise et répartit les pourboires, l’employeur doit mentionner sur la DSN à la rubrique Rémunération Nette Fiscale (S21.G00.50.002) le montant effectivement perçu par chaque salarié</a:t>
            </a:r>
          </a:p>
          <a:p>
            <a:pPr lvl="1"/>
            <a:r>
              <a:rPr lang="fr-FR" sz="1600" dirty="0"/>
              <a:t>Si l’employeur ne connaît pas le montant des pourboires : déclaration du montant correspondant à la base forfaitaire minimale (cf. ci-dessus)</a:t>
            </a:r>
          </a:p>
          <a:p>
            <a:pPr lvl="1"/>
            <a:r>
              <a:rPr lang="fr-FR" sz="1600" dirty="0"/>
              <a:t>Le montant soumis au prélèvement à la source est celui mentionné dans la rubrique "</a:t>
            </a:r>
            <a:r>
              <a:rPr lang="fr-FR" sz="1600" i="1" dirty="0"/>
              <a:t>Rémunération nette fiscale - S21.G00.50.002</a:t>
            </a:r>
            <a:r>
              <a:rPr lang="fr-FR" sz="1600" dirty="0"/>
              <a:t>"</a:t>
            </a:r>
          </a:p>
          <a:p>
            <a:endParaRPr lang="fr-FR" sz="1600" dirty="0"/>
          </a:p>
          <a:p>
            <a:pPr lvl="1"/>
            <a:endParaRPr lang="fr-FR" sz="1600" dirty="0">
              <a:solidFill>
                <a:schemeClr val="tx1"/>
              </a:solidFill>
            </a:endParaRPr>
          </a:p>
          <a:p>
            <a:endParaRPr lang="fr-FR" sz="1800" dirty="0"/>
          </a:p>
        </p:txBody>
      </p:sp>
      <p:sp>
        <p:nvSpPr>
          <p:cNvPr id="4" name="Slide Number Placeholder 3"/>
          <p:cNvSpPr>
            <a:spLocks noGrp="1"/>
          </p:cNvSpPr>
          <p:nvPr>
            <p:ph type="sldNum" sz="quarter" idx="16"/>
          </p:nvPr>
        </p:nvSpPr>
        <p:spPr/>
        <p:txBody>
          <a:bodyPr/>
          <a:lstStyle/>
          <a:p>
            <a:fld id="{D34DACC3-9742-4940-92E6-4CAB853A3218}" type="slidenum">
              <a:rPr lang="en-GB" noProof="0" smtClean="0"/>
              <a:pPr/>
              <a:t>14</a:t>
            </a:fld>
            <a:endParaRPr lang="en-GB" noProof="0" dirty="0"/>
          </a:p>
        </p:txBody>
      </p:sp>
      <p:sp>
        <p:nvSpPr>
          <p:cNvPr id="5" name="Title 4"/>
          <p:cNvSpPr>
            <a:spLocks noGrp="1"/>
          </p:cNvSpPr>
          <p:nvPr>
            <p:ph type="title"/>
          </p:nvPr>
        </p:nvSpPr>
        <p:spPr/>
        <p:txBody>
          <a:bodyPr/>
          <a:lstStyle/>
          <a:p>
            <a:r>
              <a:rPr lang="fr-FR" dirty="0"/>
              <a:t>2. Traitement fiscal - IS – IR (prélèvement à la source)</a:t>
            </a:r>
            <a:br>
              <a:rPr lang="fr-FR" dirty="0"/>
            </a:br>
            <a:endParaRPr lang="fr-FR" dirty="0"/>
          </a:p>
        </p:txBody>
      </p:sp>
    </p:spTree>
    <p:extLst>
      <p:ext uri="{BB962C8B-B14F-4D97-AF65-F5344CB8AC3E}">
        <p14:creationId xmlns:p14="http://schemas.microsoft.com/office/powerpoint/2010/main" val="31808894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fr-FR" dirty="0"/>
              <a:t>Merci</a:t>
            </a:r>
          </a:p>
        </p:txBody>
      </p:sp>
      <p:sp>
        <p:nvSpPr>
          <p:cNvPr id="3" name="Text Placeholder 2"/>
          <p:cNvSpPr>
            <a:spLocks noGrp="1"/>
          </p:cNvSpPr>
          <p:nvPr>
            <p:ph type="body" sz="quarter" idx="14"/>
          </p:nvPr>
        </p:nvSpPr>
        <p:spPr/>
        <p:txBody>
          <a:bodyPr/>
          <a:lstStyle/>
          <a:p>
            <a:r>
              <a:rPr lang="fr-FR" dirty="0"/>
              <a:t>Dentons Europe, AARPI</a:t>
            </a:r>
          </a:p>
          <a:p>
            <a:r>
              <a:rPr lang="fr-FR" dirty="0"/>
              <a:t>5 boulevard Malesherbes</a:t>
            </a:r>
          </a:p>
          <a:p>
            <a:r>
              <a:rPr lang="fr-FR" dirty="0"/>
              <a:t>75008 Paris</a:t>
            </a:r>
          </a:p>
          <a:p>
            <a:r>
              <a:rPr lang="fr-FR" dirty="0"/>
              <a:t>France</a:t>
            </a:r>
          </a:p>
        </p:txBody>
      </p:sp>
      <p:sp>
        <p:nvSpPr>
          <p:cNvPr id="4" name="Text Placeholder 3"/>
          <p:cNvSpPr>
            <a:spLocks noGrp="1"/>
          </p:cNvSpPr>
          <p:nvPr>
            <p:ph type="body" sz="quarter" idx="15"/>
          </p:nvPr>
        </p:nvSpPr>
        <p:spPr/>
        <p:txBody>
          <a:bodyPr/>
          <a:lstStyle/>
          <a:p>
            <a:r>
              <a:rPr lang="en-US" dirty="0"/>
              <a:t>Dentons is the world's largest law firm, delivering quality and value to clients around the globe. Dentons is a leader on the Acritas Global Elite Brand Index, a BTI Client Service 30 Award winner and recognized by prominent business and legal publications for its innovations in client service, including founding Nextlaw Labs and the Nextlaw Global Referral Network. Dentons' polycentric approach and world-class talent challenge the status quo to advance client interests in the communities in which we live and work.  www.dentons.com. </a:t>
            </a:r>
            <a:endParaRPr lang="en-GB" dirty="0"/>
          </a:p>
        </p:txBody>
      </p:sp>
      <p:sp>
        <p:nvSpPr>
          <p:cNvPr id="5" name="Text Placeholder 4"/>
          <p:cNvSpPr>
            <a:spLocks noGrp="1"/>
          </p:cNvSpPr>
          <p:nvPr>
            <p:ph type="body" sz="quarter" idx="16"/>
          </p:nvPr>
        </p:nvSpPr>
        <p:spPr/>
        <p:txBody>
          <a:bodyPr/>
          <a:lstStyle/>
          <a:p>
            <a:r>
              <a:rPr lang="en-US" dirty="0"/>
              <a:t>© 2017 Dentons. Dentons is a global legal practice providing client services worldwide through its member firms and affiliates. This publication is not designed to provide legal or other advice and you should not take, or refrain from taking, action based on its content. Please see dentons.com for Legal Notices.</a:t>
            </a:r>
            <a:endParaRPr lang="en-GB" dirty="0"/>
          </a:p>
        </p:txBody>
      </p:sp>
      <p:sp>
        <p:nvSpPr>
          <p:cNvPr id="2" name="Date Placeholder 1"/>
          <p:cNvSpPr>
            <a:spLocks noGrp="1"/>
          </p:cNvSpPr>
          <p:nvPr>
            <p:ph type="dt" sz="half" idx="11"/>
          </p:nvPr>
        </p:nvSpPr>
        <p:spPr/>
        <p:txBody>
          <a:bodyPr/>
          <a:lstStyle/>
          <a:p>
            <a:fld id="{9332047E-E5F9-40D6-9DA8-8BD84112087C}" type="datetime1">
              <a:rPr lang="en-GB" noProof="0" smtClean="0"/>
              <a:t>25/04/2019</a:t>
            </a:fld>
            <a:endParaRPr lang="en-GB" noProof="0" dirty="0"/>
          </a:p>
        </p:txBody>
      </p:sp>
      <p:sp>
        <p:nvSpPr>
          <p:cNvPr id="6" name="Slide Number Placeholder 5"/>
          <p:cNvSpPr>
            <a:spLocks noGrp="1"/>
          </p:cNvSpPr>
          <p:nvPr>
            <p:ph type="sldNum" sz="quarter" idx="13"/>
          </p:nvPr>
        </p:nvSpPr>
        <p:spPr/>
        <p:txBody>
          <a:bodyPr/>
          <a:lstStyle/>
          <a:p>
            <a:fld id="{D34DACC3-9742-4940-92E6-4CAB853A3218}" type="slidenum">
              <a:rPr lang="en-GB" noProof="0" smtClean="0"/>
              <a:pPr/>
              <a:t>15</a:t>
            </a:fld>
            <a:endParaRPr lang="en-GB" noProof="0" dirty="0"/>
          </a:p>
        </p:txBody>
      </p:sp>
    </p:spTree>
    <p:extLst>
      <p:ext uri="{BB962C8B-B14F-4D97-AF65-F5344CB8AC3E}">
        <p14:creationId xmlns:p14="http://schemas.microsoft.com/office/powerpoint/2010/main" val="15997658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34DACC3-9742-4940-92E6-4CAB853A3218}" type="slidenum">
              <a:rPr lang="en-GB" smtClean="0"/>
              <a:pPr/>
              <a:t>16</a:t>
            </a:fld>
            <a:endParaRPr lang="en-GB" dirty="0"/>
          </a:p>
        </p:txBody>
      </p:sp>
      <p:sp>
        <p:nvSpPr>
          <p:cNvPr id="39" name="Text Placeholder 38"/>
          <p:cNvSpPr>
            <a:spLocks noGrp="1"/>
          </p:cNvSpPr>
          <p:nvPr>
            <p:ph type="body" sz="quarter" idx="14"/>
          </p:nvPr>
        </p:nvSpPr>
        <p:spPr/>
        <p:txBody>
          <a:bodyPr/>
          <a:lstStyle/>
          <a:p>
            <a:r>
              <a:rPr lang="fr-FR" dirty="0"/>
              <a:t>Frédérique Meslay-Caloni</a:t>
            </a:r>
          </a:p>
          <a:p>
            <a:pPr lvl="1"/>
            <a:r>
              <a:rPr lang="fr-FR" dirty="0"/>
              <a:t>Avocat Associé</a:t>
            </a:r>
          </a:p>
          <a:p>
            <a:pPr lvl="2"/>
            <a:r>
              <a:rPr lang="en-GB" dirty="0"/>
              <a:t>01.42.68.47.72</a:t>
            </a:r>
          </a:p>
          <a:p>
            <a:pPr lvl="2"/>
            <a:r>
              <a:rPr lang="en-GB" dirty="0">
                <a:hlinkClick r:id="rId3"/>
              </a:rPr>
              <a:t>Frederique.meslaycaloni@dentons.com</a:t>
            </a:r>
            <a:r>
              <a:rPr lang="en-GB" dirty="0"/>
              <a:t> </a:t>
            </a:r>
          </a:p>
        </p:txBody>
      </p:sp>
      <p:sp>
        <p:nvSpPr>
          <p:cNvPr id="43" name="Text Placeholder 42"/>
          <p:cNvSpPr>
            <a:spLocks noGrp="1"/>
          </p:cNvSpPr>
          <p:nvPr>
            <p:ph type="body" sz="quarter" idx="15"/>
          </p:nvPr>
        </p:nvSpPr>
        <p:spPr/>
        <p:txBody>
          <a:bodyPr/>
          <a:lstStyle/>
          <a:p>
            <a:r>
              <a:rPr lang="fr-FR" dirty="0"/>
              <a:t>Karine Weydert</a:t>
            </a:r>
          </a:p>
          <a:p>
            <a:pPr lvl="1"/>
            <a:r>
              <a:rPr lang="fr-FR" dirty="0"/>
              <a:t>Avocat</a:t>
            </a:r>
          </a:p>
          <a:p>
            <a:pPr lvl="2"/>
            <a:r>
              <a:rPr lang="fr-FR" dirty="0"/>
              <a:t>01.42.68.48.</a:t>
            </a:r>
            <a:r>
              <a:rPr lang="en-GB" dirty="0"/>
              <a:t>00</a:t>
            </a:r>
          </a:p>
          <a:p>
            <a:pPr lvl="2"/>
            <a:r>
              <a:rPr lang="en-GB" dirty="0">
                <a:hlinkClick r:id="rId4"/>
              </a:rPr>
              <a:t>Karine.weydert@dentons.com</a:t>
            </a:r>
            <a:r>
              <a:rPr lang="en-GB" dirty="0"/>
              <a:t> </a:t>
            </a:r>
          </a:p>
        </p:txBody>
      </p:sp>
      <p:pic>
        <p:nvPicPr>
          <p:cNvPr id="8" name="Picture Placeholder 7"/>
          <p:cNvPicPr>
            <a:picLocks noGrp="1" noChangeAspect="1"/>
          </p:cNvPicPr>
          <p:nvPr>
            <p:ph type="pic" sz="quarter" idx="21"/>
          </p:nvPr>
        </p:nvPicPr>
        <p:blipFill>
          <a:blip r:embed="rId5">
            <a:extLst>
              <a:ext uri="{28A0092B-C50C-407E-A947-70E740481C1C}">
                <a14:useLocalDpi xmlns:a14="http://schemas.microsoft.com/office/drawing/2010/main" val="0"/>
              </a:ext>
            </a:extLst>
          </a:blip>
          <a:srcRect t="8287" b="8287"/>
          <a:stretch>
            <a:fillRect/>
          </a:stretch>
        </p:blipFill>
        <p:spPr/>
      </p:pic>
      <p:pic>
        <p:nvPicPr>
          <p:cNvPr id="9" name="Picture Placeholder 8"/>
          <p:cNvPicPr>
            <a:picLocks noGrp="1" noChangeAspect="1"/>
          </p:cNvPicPr>
          <p:nvPr>
            <p:ph type="pic" sz="quarter" idx="22"/>
          </p:nvPr>
        </p:nvPicPr>
        <p:blipFill rotWithShape="1">
          <a:blip r:embed="rId6">
            <a:extLst>
              <a:ext uri="{28A0092B-C50C-407E-A947-70E740481C1C}">
                <a14:useLocalDpi xmlns:a14="http://schemas.microsoft.com/office/drawing/2010/main" val="0"/>
              </a:ext>
            </a:extLst>
          </a:blip>
          <a:srcRect t="5233" b="11479"/>
          <a:stretch/>
        </p:blipFill>
        <p:spPr/>
      </p:pic>
      <p:sp>
        <p:nvSpPr>
          <p:cNvPr id="54" name="Text Placeholder 53"/>
          <p:cNvSpPr>
            <a:spLocks noGrp="1"/>
          </p:cNvSpPr>
          <p:nvPr>
            <p:ph type="body" sz="quarter" idx="26"/>
          </p:nvPr>
        </p:nvSpPr>
        <p:spPr/>
        <p:txBody>
          <a:bodyPr/>
          <a:lstStyle/>
          <a:p>
            <a:r>
              <a:rPr lang="fr-FR" dirty="0"/>
              <a:t>Fabrice Korenbeusser</a:t>
            </a:r>
          </a:p>
          <a:p>
            <a:pPr lvl="1"/>
            <a:r>
              <a:rPr lang="fr-FR" dirty="0"/>
              <a:t>Avocat</a:t>
            </a:r>
          </a:p>
          <a:p>
            <a:pPr lvl="2"/>
            <a:r>
              <a:rPr lang="en-GB" dirty="0"/>
              <a:t>01.42.68.48.00</a:t>
            </a:r>
          </a:p>
          <a:p>
            <a:pPr lvl="2"/>
            <a:r>
              <a:rPr lang="en-GB" dirty="0">
                <a:hlinkClick r:id="rId7"/>
              </a:rPr>
              <a:t>Fabrice.korenbeusser@dentons.com</a:t>
            </a:r>
            <a:r>
              <a:rPr lang="en-GB" dirty="0"/>
              <a:t> </a:t>
            </a:r>
          </a:p>
        </p:txBody>
      </p:sp>
      <p:sp>
        <p:nvSpPr>
          <p:cNvPr id="6" name="Title 5"/>
          <p:cNvSpPr>
            <a:spLocks noGrp="1"/>
          </p:cNvSpPr>
          <p:nvPr>
            <p:ph type="title"/>
          </p:nvPr>
        </p:nvSpPr>
        <p:spPr/>
        <p:txBody>
          <a:bodyPr/>
          <a:lstStyle/>
          <a:p>
            <a:r>
              <a:rPr lang="fr-FR" dirty="0"/>
              <a:t>Pour nous contacter</a:t>
            </a:r>
          </a:p>
        </p:txBody>
      </p:sp>
      <p:pic>
        <p:nvPicPr>
          <p:cNvPr id="16" name="Picture Placeholder 15"/>
          <p:cNvPicPr>
            <a:picLocks noGrp="1" noChangeAspect="1"/>
          </p:cNvPicPr>
          <p:nvPr>
            <p:ph type="pic" sz="quarter" idx="20"/>
          </p:nvPr>
        </p:nvPicPr>
        <p:blipFill rotWithShape="1">
          <a:blip r:embed="rId8">
            <a:extLst>
              <a:ext uri="{28A0092B-C50C-407E-A947-70E740481C1C}">
                <a14:useLocalDpi xmlns:a14="http://schemas.microsoft.com/office/drawing/2010/main" val="0"/>
              </a:ext>
            </a:extLst>
          </a:blip>
          <a:srcRect t="-956" b="17806"/>
          <a:stretch/>
        </p:blipFill>
        <p:spPr/>
      </p:pic>
    </p:spTree>
    <p:extLst>
      <p:ext uri="{BB962C8B-B14F-4D97-AF65-F5344CB8AC3E}">
        <p14:creationId xmlns:p14="http://schemas.microsoft.com/office/powerpoint/2010/main" val="1815265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ontent Placeholder 16"/>
          <p:cNvSpPr>
            <a:spLocks noGrp="1"/>
          </p:cNvSpPr>
          <p:nvPr>
            <p:ph sz="quarter" idx="13"/>
          </p:nvPr>
        </p:nvSpPr>
        <p:spPr/>
        <p:txBody>
          <a:bodyPr/>
          <a:lstStyle/>
          <a:p>
            <a:r>
              <a:rPr lang="fr-FR" b="1" dirty="0"/>
              <a:t>Le pourboire correspond à une somme d’argent remise, directement ou non, par un client de l’hôtel, au salarié, à l’occasion de l’exécution de son contrat de travail.</a:t>
            </a:r>
          </a:p>
          <a:p>
            <a:r>
              <a:rPr lang="fr-FR" b="1" dirty="0"/>
              <a:t>A ne pas confondre avec :</a:t>
            </a:r>
          </a:p>
          <a:p>
            <a:pPr lvl="1"/>
            <a:r>
              <a:rPr lang="fr-FR" dirty="0"/>
              <a:t>La rémunération versée par un tiers qui n’est pas client de l’hôtel à un salarié en contrepartie de services rendus par ce dernier dans le cadre de ses fonctions :</a:t>
            </a:r>
            <a:br>
              <a:rPr lang="en-GB" dirty="0"/>
            </a:br>
            <a:r>
              <a:rPr lang="fr-FR" sz="1600" dirty="0"/>
              <a:t>Dispositif spécifique Art.L.242-1-4 et L.311-3,31° CSS, D. n°2011-1387 du 25.10.2011, A. 12.10.2011, Circ. 2012/56 du 5.3.2012 : la personne tierce est tenue à des obligations déclaratives, informatives et de paiement de cotisations et contributions.</a:t>
            </a:r>
          </a:p>
          <a:p>
            <a:pPr lvl="1"/>
            <a:r>
              <a:rPr lang="fr-FR" b="1" dirty="0"/>
              <a:t>Les avances d’espèces</a:t>
            </a:r>
            <a:r>
              <a:rPr lang="fr-FR" dirty="0"/>
              <a:t> (</a:t>
            </a:r>
            <a:r>
              <a:rPr lang="fr-FR" i="1" dirty="0"/>
              <a:t>cash </a:t>
            </a:r>
            <a:r>
              <a:rPr lang="fr-FR" i="1" dirty="0" err="1"/>
              <a:t>advance</a:t>
            </a:r>
            <a:r>
              <a:rPr lang="fr-FR" dirty="0"/>
              <a:t>), étant précisé que dans l’hypothèse où le salarié perçoit une commission à cette occasion, cette dernière devra être déclarée et soumise à charges sociales. </a:t>
            </a:r>
          </a:p>
        </p:txBody>
      </p:sp>
      <p:sp>
        <p:nvSpPr>
          <p:cNvPr id="3" name="Slide Number Placeholder 2"/>
          <p:cNvSpPr>
            <a:spLocks noGrp="1"/>
          </p:cNvSpPr>
          <p:nvPr>
            <p:ph type="sldNum" sz="quarter" idx="16"/>
          </p:nvPr>
        </p:nvSpPr>
        <p:spPr/>
        <p:txBody>
          <a:bodyPr/>
          <a:lstStyle/>
          <a:p>
            <a:fld id="{D34DACC3-9742-4940-92E6-4CAB853A3218}" type="slidenum">
              <a:rPr lang="en-GB" smtClean="0"/>
              <a:pPr/>
              <a:t>2</a:t>
            </a:fld>
            <a:endParaRPr lang="en-GB" dirty="0"/>
          </a:p>
        </p:txBody>
      </p:sp>
      <p:sp>
        <p:nvSpPr>
          <p:cNvPr id="2" name="Title 1"/>
          <p:cNvSpPr>
            <a:spLocks noGrp="1"/>
          </p:cNvSpPr>
          <p:nvPr>
            <p:ph type="title"/>
          </p:nvPr>
        </p:nvSpPr>
        <p:spPr/>
        <p:txBody>
          <a:bodyPr/>
          <a:lstStyle/>
          <a:p>
            <a:r>
              <a:rPr lang="fr-FR" dirty="0"/>
              <a:t>Introduction</a:t>
            </a:r>
          </a:p>
        </p:txBody>
      </p:sp>
    </p:spTree>
    <p:extLst>
      <p:ext uri="{BB962C8B-B14F-4D97-AF65-F5344CB8AC3E}">
        <p14:creationId xmlns:p14="http://schemas.microsoft.com/office/powerpoint/2010/main" val="2448633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quarter" idx="13"/>
          </p:nvPr>
        </p:nvSpPr>
        <p:spPr/>
        <p:txBody>
          <a:bodyPr/>
          <a:lstStyle/>
          <a:p>
            <a:pPr marL="0" indent="0">
              <a:buNone/>
            </a:pPr>
            <a:r>
              <a:rPr lang="fr-FR" dirty="0"/>
              <a:t>L’appellation générique de « pourboire » utilisée communément recouvre plusieurs notions différentes :</a:t>
            </a:r>
          </a:p>
          <a:p>
            <a:pPr marL="0" indent="0">
              <a:buNone/>
            </a:pPr>
            <a:endParaRPr lang="fr-FR" dirty="0"/>
          </a:p>
          <a:p>
            <a:pPr marL="525060" lvl="1" indent="-342900">
              <a:buClr>
                <a:schemeClr val="accent1"/>
              </a:buClr>
              <a:buFont typeface="+mj-lt"/>
              <a:buAutoNum type="arabicPeriod"/>
            </a:pPr>
            <a:r>
              <a:rPr lang="fr-FR" dirty="0"/>
              <a:t>Le pourcentage pour le service, inclus dans la note du client, que ce dernier doit obligatoirement régler (Loi Godard)</a:t>
            </a:r>
          </a:p>
          <a:p>
            <a:pPr marL="525060" lvl="1" indent="-342900">
              <a:buFont typeface="+mj-lt"/>
              <a:buAutoNum type="arabicPeriod"/>
            </a:pPr>
            <a:endParaRPr lang="fr-FR" dirty="0"/>
          </a:p>
          <a:p>
            <a:pPr marL="525060" lvl="1" indent="-342900">
              <a:buClr>
                <a:schemeClr val="accent1"/>
              </a:buClr>
              <a:buFont typeface="+mj-lt"/>
              <a:buAutoNum type="arabicPeriod"/>
            </a:pPr>
            <a:r>
              <a:rPr lang="fr-FR" dirty="0"/>
              <a:t>Le pourboire à la discrétion du client en plus du pourcentage pour le service (super pourboire)</a:t>
            </a:r>
          </a:p>
          <a:p>
            <a:pPr marL="525060" lvl="1" indent="-342900">
              <a:buFont typeface="+mj-lt"/>
              <a:buAutoNum type="arabicPeriod"/>
            </a:pPr>
            <a:endParaRPr lang="fr-FR" dirty="0"/>
          </a:p>
          <a:p>
            <a:pPr marL="525060" lvl="1" indent="-342900">
              <a:buClr>
                <a:schemeClr val="accent1"/>
              </a:buClr>
              <a:buFont typeface="+mj-lt"/>
              <a:buAutoNum type="arabicPeriod"/>
            </a:pPr>
            <a:r>
              <a:rPr lang="fr-FR" dirty="0"/>
              <a:t>Le pourboire, à la discrétion du client, sans que soit prévu un pourcentage pour le service</a:t>
            </a:r>
          </a:p>
          <a:p>
            <a:endParaRPr lang="fr-FR" dirty="0"/>
          </a:p>
        </p:txBody>
      </p:sp>
      <p:sp>
        <p:nvSpPr>
          <p:cNvPr id="3" name="Date Placeholder 2"/>
          <p:cNvSpPr>
            <a:spLocks noGrp="1"/>
          </p:cNvSpPr>
          <p:nvPr>
            <p:ph type="dt" sz="half" idx="4294967295"/>
          </p:nvPr>
        </p:nvSpPr>
        <p:spPr>
          <a:xfrm>
            <a:off x="0" y="6538913"/>
            <a:ext cx="2160588" cy="144462"/>
          </a:xfrm>
        </p:spPr>
        <p:txBody>
          <a:bodyPr/>
          <a:lstStyle/>
          <a:p>
            <a:endParaRPr lang="en-GB" noProof="0" dirty="0"/>
          </a:p>
        </p:txBody>
      </p:sp>
      <p:sp>
        <p:nvSpPr>
          <p:cNvPr id="4" name="Slide Number Placeholder 3"/>
          <p:cNvSpPr>
            <a:spLocks noGrp="1"/>
          </p:cNvSpPr>
          <p:nvPr>
            <p:ph type="sldNum" sz="quarter" idx="4294967295"/>
          </p:nvPr>
        </p:nvSpPr>
        <p:spPr>
          <a:xfrm>
            <a:off x="8999538" y="6537325"/>
            <a:ext cx="144462" cy="144463"/>
          </a:xfrm>
        </p:spPr>
        <p:txBody>
          <a:bodyPr/>
          <a:lstStyle/>
          <a:p>
            <a:fld id="{D34DACC3-9742-4940-92E6-4CAB853A3218}" type="slidenum">
              <a:rPr lang="en-GB" noProof="0" smtClean="0"/>
              <a:pPr/>
              <a:t>3</a:t>
            </a:fld>
            <a:endParaRPr lang="en-GB" noProof="0" dirty="0"/>
          </a:p>
        </p:txBody>
      </p:sp>
    </p:spTree>
    <p:extLst>
      <p:ext uri="{BB962C8B-B14F-4D97-AF65-F5344CB8AC3E}">
        <p14:creationId xmlns:p14="http://schemas.microsoft.com/office/powerpoint/2010/main" val="2623406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a:xfrm>
            <a:off x="272120" y="1574169"/>
            <a:ext cx="6876000" cy="553998"/>
          </a:xfrm>
        </p:spPr>
        <p:txBody>
          <a:bodyPr/>
          <a:lstStyle/>
          <a:p>
            <a:endParaRPr lang="fr-FR" sz="3200" dirty="0"/>
          </a:p>
          <a:p>
            <a:r>
              <a:rPr lang="fr-FR" dirty="0"/>
              <a:t>1. Assujettissement aux cotisations et contributions sociales</a:t>
            </a:r>
          </a:p>
        </p:txBody>
      </p:sp>
      <p:sp>
        <p:nvSpPr>
          <p:cNvPr id="3" name="Date Placeholder 2"/>
          <p:cNvSpPr>
            <a:spLocks noGrp="1"/>
          </p:cNvSpPr>
          <p:nvPr>
            <p:ph type="dt" sz="half" idx="4294967295"/>
          </p:nvPr>
        </p:nvSpPr>
        <p:spPr>
          <a:xfrm>
            <a:off x="0" y="6538913"/>
            <a:ext cx="2160588" cy="144462"/>
          </a:xfrm>
        </p:spPr>
        <p:txBody>
          <a:bodyPr/>
          <a:lstStyle/>
          <a:p>
            <a:endParaRPr lang="en-GB" noProof="0" dirty="0"/>
          </a:p>
        </p:txBody>
      </p:sp>
      <p:sp>
        <p:nvSpPr>
          <p:cNvPr id="4" name="Slide Number Placeholder 3"/>
          <p:cNvSpPr>
            <a:spLocks noGrp="1"/>
          </p:cNvSpPr>
          <p:nvPr>
            <p:ph type="sldNum" sz="quarter" idx="4294967295"/>
          </p:nvPr>
        </p:nvSpPr>
        <p:spPr>
          <a:xfrm>
            <a:off x="8999538" y="6537325"/>
            <a:ext cx="144462" cy="144463"/>
          </a:xfrm>
        </p:spPr>
        <p:txBody>
          <a:bodyPr/>
          <a:lstStyle/>
          <a:p>
            <a:fld id="{D34DACC3-9742-4940-92E6-4CAB853A3218}" type="slidenum">
              <a:rPr lang="en-GB" noProof="0" smtClean="0"/>
              <a:pPr/>
              <a:t>4</a:t>
            </a:fld>
            <a:endParaRPr lang="en-GB" noProof="0" dirty="0"/>
          </a:p>
        </p:txBody>
      </p:sp>
    </p:spTree>
    <p:extLst>
      <p:ext uri="{BB962C8B-B14F-4D97-AF65-F5344CB8AC3E}">
        <p14:creationId xmlns:p14="http://schemas.microsoft.com/office/powerpoint/2010/main" val="3427600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fr-FR" dirty="0"/>
              <a:t>En principe, le pourboire est une rémunération qui doit être traitée comme le salaire et donc déclarée comme telle à l’URSSAF (art. L.242-1 et L.136-1-1 CSS).</a:t>
            </a:r>
          </a:p>
          <a:p>
            <a:r>
              <a:rPr lang="fr-FR" dirty="0"/>
              <a:t>Les règles de calcul des cotisations et contributions sociales sur les rémunérations des personnels des hôtels cafés restaurants sont fixées par un arrêté du 14 janvier 1975 modifié par un arrêté du 10 février 1977.</a:t>
            </a:r>
          </a:p>
          <a:p>
            <a:r>
              <a:rPr lang="fr-FR" dirty="0"/>
              <a:t>Ces règles diffèrent selon que l’employeur connaît, centralise et répartit le montant des pourboires ou non.</a:t>
            </a:r>
          </a:p>
          <a:p>
            <a:endParaRPr lang="fr-FR" dirty="0"/>
          </a:p>
        </p:txBody>
      </p:sp>
      <p:sp>
        <p:nvSpPr>
          <p:cNvPr id="3" name="Date Placeholder 2"/>
          <p:cNvSpPr>
            <a:spLocks noGrp="1"/>
          </p:cNvSpPr>
          <p:nvPr>
            <p:ph type="dt" sz="half" idx="14"/>
          </p:nvPr>
        </p:nvSpPr>
        <p:spPr/>
        <p:txBody>
          <a:bodyPr/>
          <a:lstStyle/>
          <a:p>
            <a:endParaRPr lang="en-GB" noProof="0" dirty="0"/>
          </a:p>
        </p:txBody>
      </p:sp>
      <p:sp>
        <p:nvSpPr>
          <p:cNvPr id="4" name="Slide Number Placeholder 3"/>
          <p:cNvSpPr>
            <a:spLocks noGrp="1"/>
          </p:cNvSpPr>
          <p:nvPr>
            <p:ph type="sldNum" sz="quarter" idx="16"/>
          </p:nvPr>
        </p:nvSpPr>
        <p:spPr/>
        <p:txBody>
          <a:bodyPr/>
          <a:lstStyle/>
          <a:p>
            <a:fld id="{D34DACC3-9742-4940-92E6-4CAB853A3218}" type="slidenum">
              <a:rPr lang="en-GB" noProof="0" smtClean="0"/>
              <a:pPr/>
              <a:t>5</a:t>
            </a:fld>
            <a:endParaRPr lang="en-GB" noProof="0" dirty="0"/>
          </a:p>
        </p:txBody>
      </p:sp>
      <p:sp>
        <p:nvSpPr>
          <p:cNvPr id="5" name="Title 4"/>
          <p:cNvSpPr>
            <a:spLocks noGrp="1"/>
          </p:cNvSpPr>
          <p:nvPr>
            <p:ph type="title"/>
          </p:nvPr>
        </p:nvSpPr>
        <p:spPr/>
        <p:txBody>
          <a:bodyPr/>
          <a:lstStyle/>
          <a:p>
            <a:r>
              <a:rPr lang="fr-FR" dirty="0"/>
              <a:t>1. Assujettissement aux cotisations et contributions sociales</a:t>
            </a:r>
            <a:br>
              <a:rPr lang="fr-FR" dirty="0"/>
            </a:br>
            <a:endParaRPr lang="fr-FR" dirty="0"/>
          </a:p>
        </p:txBody>
      </p:sp>
    </p:spTree>
    <p:extLst>
      <p:ext uri="{BB962C8B-B14F-4D97-AF65-F5344CB8AC3E}">
        <p14:creationId xmlns:p14="http://schemas.microsoft.com/office/powerpoint/2010/main" val="2435804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fr-FR" b="1" dirty="0"/>
              <a:t> Règle du réel </a:t>
            </a:r>
          </a:p>
          <a:p>
            <a:pPr marL="0" indent="0">
              <a:buNone/>
            </a:pPr>
            <a:r>
              <a:rPr lang="fr-FR" b="1" dirty="0">
                <a:sym typeface="Wingdings" panose="05000000000000000000" pitchFamily="2" charset="2"/>
              </a:rPr>
              <a:t></a:t>
            </a:r>
            <a:r>
              <a:rPr lang="fr-FR" b="1" dirty="0"/>
              <a:t> </a:t>
            </a:r>
            <a:r>
              <a:rPr lang="fr-FR" dirty="0"/>
              <a:t>L’employeur doit calculer les cotisations et contributions sociales sur la base des pourboires réellement perçus par le salarié qui viennent s’ajouter à son salaire et ses avantages en nature, sous réserve du respect de l’assiette minimale.</a:t>
            </a:r>
          </a:p>
          <a:p>
            <a:endParaRPr lang="fr-FR" dirty="0"/>
          </a:p>
          <a:p>
            <a:endParaRPr lang="fr-FR" dirty="0"/>
          </a:p>
        </p:txBody>
      </p:sp>
      <p:sp>
        <p:nvSpPr>
          <p:cNvPr id="3" name="Date Placeholder 2"/>
          <p:cNvSpPr>
            <a:spLocks noGrp="1"/>
          </p:cNvSpPr>
          <p:nvPr>
            <p:ph type="dt" sz="half" idx="14"/>
          </p:nvPr>
        </p:nvSpPr>
        <p:spPr/>
        <p:txBody>
          <a:bodyPr/>
          <a:lstStyle/>
          <a:p>
            <a:endParaRPr lang="en-GB" noProof="0" dirty="0"/>
          </a:p>
        </p:txBody>
      </p:sp>
      <p:sp>
        <p:nvSpPr>
          <p:cNvPr id="4" name="Slide Number Placeholder 3"/>
          <p:cNvSpPr>
            <a:spLocks noGrp="1"/>
          </p:cNvSpPr>
          <p:nvPr>
            <p:ph type="sldNum" sz="quarter" idx="16"/>
          </p:nvPr>
        </p:nvSpPr>
        <p:spPr/>
        <p:txBody>
          <a:bodyPr/>
          <a:lstStyle/>
          <a:p>
            <a:fld id="{D34DACC3-9742-4940-92E6-4CAB853A3218}" type="slidenum">
              <a:rPr lang="en-GB" noProof="0" smtClean="0"/>
              <a:pPr/>
              <a:t>6</a:t>
            </a:fld>
            <a:endParaRPr lang="en-GB" noProof="0" dirty="0"/>
          </a:p>
        </p:txBody>
      </p:sp>
      <p:sp>
        <p:nvSpPr>
          <p:cNvPr id="5" name="Title 4"/>
          <p:cNvSpPr>
            <a:spLocks noGrp="1"/>
          </p:cNvSpPr>
          <p:nvPr>
            <p:ph type="title"/>
          </p:nvPr>
        </p:nvSpPr>
        <p:spPr/>
        <p:txBody>
          <a:bodyPr/>
          <a:lstStyle/>
          <a:p>
            <a:r>
              <a:rPr lang="fr-FR" dirty="0"/>
              <a:t>Lorsque l’employeur connaît le montant des pourboires, les centralise et les répartit </a:t>
            </a:r>
            <a:br>
              <a:rPr lang="fr-FR" dirty="0"/>
            </a:br>
            <a:endParaRPr lang="fr-FR" dirty="0"/>
          </a:p>
        </p:txBody>
      </p:sp>
    </p:spTree>
    <p:extLst>
      <p:ext uri="{BB962C8B-B14F-4D97-AF65-F5344CB8AC3E}">
        <p14:creationId xmlns:p14="http://schemas.microsoft.com/office/powerpoint/2010/main" val="1229601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66713" y="1148256"/>
            <a:ext cx="8408987" cy="4572000"/>
          </a:xfrm>
        </p:spPr>
        <p:txBody>
          <a:bodyPr/>
          <a:lstStyle/>
          <a:p>
            <a:r>
              <a:rPr lang="fr-FR" sz="1800" b="1" dirty="0"/>
              <a:t>La centralisation n’implique pas nécessairement une mise en possession matérielle de l’employeur</a:t>
            </a:r>
            <a:endParaRPr lang="fr-FR" sz="1800" dirty="0"/>
          </a:p>
          <a:p>
            <a:pPr marL="182160" lvl="1" indent="0">
              <a:buNone/>
            </a:pPr>
            <a:r>
              <a:rPr lang="fr-FR" sz="1600" dirty="0"/>
              <a:t>Arrêt Cass </a:t>
            </a:r>
            <a:r>
              <a:rPr lang="fr-FR" sz="1600" dirty="0" err="1"/>
              <a:t>Crim</a:t>
            </a:r>
            <a:r>
              <a:rPr lang="fr-FR" sz="1600" dirty="0"/>
              <a:t>, 01.12.2015, N°14-85.480 (Restaurant Robert ‘s Courchevel)  </a:t>
            </a:r>
          </a:p>
          <a:p>
            <a:pPr lvl="1"/>
            <a:r>
              <a:rPr lang="fr-FR" sz="1600" dirty="0"/>
              <a:t>Il s’agissait de pourboires remis au chef de salle de restaurant, gérés et répartis ensuite avec le responsable de cuisine selon une « convention de pourboire ». L’employeur soutenait qu’il n’y avait pas eu participation de la direction à la gestion des pourboires, donc pas de centralisation et donc pas d’obligation de déclaration à l’URSSAF.</a:t>
            </a:r>
          </a:p>
          <a:p>
            <a:pPr lvl="1"/>
            <a:r>
              <a:rPr lang="fr-FR" sz="1600" dirty="0"/>
              <a:t>Le délit de travail dissimulé par minoration de déclarations sociales (L.8221-5, 3</a:t>
            </a:r>
            <a:r>
              <a:rPr lang="fr-FR" sz="1600" dirty="0">
                <a:sym typeface="Symbol" panose="05050102010706020507" pitchFamily="18" charset="2"/>
              </a:rPr>
              <a:t> </a:t>
            </a:r>
            <a:r>
              <a:rPr lang="fr-FR" sz="1600" dirty="0"/>
              <a:t>du Code du travail) a été caractérisé au motif que le gérant avait omis d’intégrer dans l’assiette des cotisations sociales les pourboires centralisés et répartis par l’employeur. </a:t>
            </a:r>
          </a:p>
          <a:p>
            <a:pPr lvl="1"/>
            <a:r>
              <a:rPr lang="fr-FR" sz="1600" dirty="0"/>
              <a:t>La Cour s’est fondée sur le constat que le système des pourboires était</a:t>
            </a:r>
            <a:r>
              <a:rPr lang="fr-FR" sz="1600" b="1" dirty="0"/>
              <a:t> en fait</a:t>
            </a:r>
            <a:r>
              <a:rPr lang="fr-FR" sz="1600" dirty="0"/>
              <a:t> organisé par le gérant qui avait fixé lui-même</a:t>
            </a:r>
            <a:r>
              <a:rPr lang="fr-FR" sz="1600" b="1" dirty="0"/>
              <a:t> les clefs de répartition</a:t>
            </a:r>
            <a:r>
              <a:rPr lang="fr-FR" sz="1600" dirty="0"/>
              <a:t> et qui avait élaboré un document dit « ordre de service » définissant un système de retrait des pourboires pour sanctionner certaines fautes commises dans l’exécution du service. La Cour a considéré que c’était pour le gérant un </a:t>
            </a:r>
            <a:r>
              <a:rPr lang="fr-FR" sz="1600" b="1" dirty="0"/>
              <a:t>moyen déterminant dans sa stratégie de management du personnel</a:t>
            </a:r>
            <a:r>
              <a:rPr lang="fr-FR" sz="1600" dirty="0"/>
              <a:t>. La Cour s’est donc fondée sur la notion de pouvoir de subordination.</a:t>
            </a:r>
          </a:p>
          <a:p>
            <a:endParaRPr lang="fr-FR" dirty="0"/>
          </a:p>
        </p:txBody>
      </p:sp>
      <p:sp>
        <p:nvSpPr>
          <p:cNvPr id="3" name="Date Placeholder 2"/>
          <p:cNvSpPr>
            <a:spLocks noGrp="1"/>
          </p:cNvSpPr>
          <p:nvPr>
            <p:ph type="dt" sz="half" idx="14"/>
          </p:nvPr>
        </p:nvSpPr>
        <p:spPr/>
        <p:txBody>
          <a:bodyPr/>
          <a:lstStyle/>
          <a:p>
            <a:endParaRPr lang="en-GB" noProof="0" dirty="0"/>
          </a:p>
        </p:txBody>
      </p:sp>
      <p:sp>
        <p:nvSpPr>
          <p:cNvPr id="4" name="Slide Number Placeholder 3"/>
          <p:cNvSpPr>
            <a:spLocks noGrp="1"/>
          </p:cNvSpPr>
          <p:nvPr>
            <p:ph type="sldNum" sz="quarter" idx="16"/>
          </p:nvPr>
        </p:nvSpPr>
        <p:spPr/>
        <p:txBody>
          <a:bodyPr/>
          <a:lstStyle/>
          <a:p>
            <a:fld id="{D34DACC3-9742-4940-92E6-4CAB853A3218}" type="slidenum">
              <a:rPr lang="en-GB" noProof="0" smtClean="0"/>
              <a:pPr/>
              <a:t>7</a:t>
            </a:fld>
            <a:endParaRPr lang="en-GB" noProof="0" dirty="0"/>
          </a:p>
        </p:txBody>
      </p:sp>
    </p:spTree>
    <p:extLst>
      <p:ext uri="{BB962C8B-B14F-4D97-AF65-F5344CB8AC3E}">
        <p14:creationId xmlns:p14="http://schemas.microsoft.com/office/powerpoint/2010/main" val="2470128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fr-FR" dirty="0"/>
              <a:t>Ces gratifications ne sont pas prises en compte dans le calcul des cotisations (Lettre-Circulaire du 18 février 1970, Bull. </a:t>
            </a:r>
            <a:r>
              <a:rPr lang="fr-FR" dirty="0" err="1"/>
              <a:t>Jur</a:t>
            </a:r>
            <a:r>
              <a:rPr lang="fr-FR" dirty="0"/>
              <a:t>. </a:t>
            </a:r>
            <a:r>
              <a:rPr lang="fr-FR" dirty="0" err="1"/>
              <a:t>Ucanss</a:t>
            </a:r>
            <a:r>
              <a:rPr lang="fr-FR" dirty="0"/>
              <a:t> n°9/1970).  </a:t>
            </a:r>
          </a:p>
          <a:p>
            <a:pPr marL="0" indent="0">
              <a:buNone/>
            </a:pPr>
            <a:r>
              <a:rPr lang="fr-FR" b="1" dirty="0"/>
              <a:t>        </a:t>
            </a:r>
            <a:r>
              <a:rPr lang="fr-FR" sz="1900" dirty="0"/>
              <a:t>Article 5 du Décret de 1936 (cf. page 11)</a:t>
            </a:r>
          </a:p>
          <a:p>
            <a:r>
              <a:rPr lang="fr-FR" dirty="0"/>
              <a:t>Hors Décret de 1936</a:t>
            </a:r>
          </a:p>
          <a:p>
            <a:pPr marL="176213" indent="-176213">
              <a:buNone/>
            </a:pPr>
            <a:r>
              <a:rPr lang="fr-FR" b="1" dirty="0"/>
              <a:t>        </a:t>
            </a:r>
            <a:r>
              <a:rPr lang="fr-FR" sz="1900" b="1" dirty="0"/>
              <a:t>Simple tolérance administrative </a:t>
            </a:r>
            <a:r>
              <a:rPr lang="fr-FR" sz="1900" dirty="0"/>
              <a:t>pour des pourboires remis</a:t>
            </a:r>
            <a:r>
              <a:rPr lang="fr-FR" sz="1900" b="1" dirty="0"/>
              <a:t> volontairement et directement </a:t>
            </a:r>
            <a:r>
              <a:rPr lang="fr-FR" sz="1900" dirty="0"/>
              <a:t>au salarié </a:t>
            </a:r>
            <a:r>
              <a:rPr lang="fr-FR" sz="1900" b="1" dirty="0"/>
              <a:t>sans transiter par l’employeur. </a:t>
            </a:r>
            <a:r>
              <a:rPr lang="fr-FR" sz="1900" dirty="0"/>
              <a:t>Donc exonération qui ne vise pas les pourboires centralités par l’employeur qui doivent entrer dans l’assiette réelle.</a:t>
            </a:r>
          </a:p>
          <a:p>
            <a:pPr marL="176213" indent="-176213">
              <a:buNone/>
            </a:pPr>
            <a:r>
              <a:rPr lang="fr-FR" b="1" dirty="0"/>
              <a:t>        </a:t>
            </a:r>
            <a:r>
              <a:rPr lang="fr-FR" sz="1900" b="1" dirty="0"/>
              <a:t>Appréciation à la discrétion de l’URSSAF</a:t>
            </a:r>
            <a:r>
              <a:rPr lang="fr-FR" sz="1900" dirty="0"/>
              <a:t> du caractère mineur et exceptionnel de la gratification. Risque de redressement. Etre vigilant sur cette perception directe par le salarié, notamment si montants importants.</a:t>
            </a:r>
          </a:p>
          <a:p>
            <a:endParaRPr lang="fr-FR" dirty="0"/>
          </a:p>
        </p:txBody>
      </p:sp>
      <p:sp>
        <p:nvSpPr>
          <p:cNvPr id="3" name="Date Placeholder 2"/>
          <p:cNvSpPr>
            <a:spLocks noGrp="1"/>
          </p:cNvSpPr>
          <p:nvPr>
            <p:ph type="dt" sz="half" idx="14"/>
          </p:nvPr>
        </p:nvSpPr>
        <p:spPr/>
        <p:txBody>
          <a:bodyPr/>
          <a:lstStyle/>
          <a:p>
            <a:endParaRPr lang="en-GB" noProof="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8857" y="3482351"/>
            <a:ext cx="329199" cy="288049"/>
          </a:xfrm>
          <a:prstGeom prst="rect">
            <a:avLst/>
          </a:prstGeom>
        </p:spPr>
      </p:pic>
      <p:sp>
        <p:nvSpPr>
          <p:cNvPr id="4" name="Slide Number Placeholder 3"/>
          <p:cNvSpPr>
            <a:spLocks noGrp="1"/>
          </p:cNvSpPr>
          <p:nvPr>
            <p:ph type="sldNum" sz="quarter" idx="16"/>
          </p:nvPr>
        </p:nvSpPr>
        <p:spPr/>
        <p:txBody>
          <a:bodyPr/>
          <a:lstStyle/>
          <a:p>
            <a:fld id="{D34DACC3-9742-4940-92E6-4CAB853A3218}" type="slidenum">
              <a:rPr lang="en-GB" noProof="0" smtClean="0"/>
              <a:pPr/>
              <a:t>8</a:t>
            </a:fld>
            <a:endParaRPr lang="en-GB" noProof="0" dirty="0"/>
          </a:p>
        </p:txBody>
      </p:sp>
      <p:sp>
        <p:nvSpPr>
          <p:cNvPr id="5" name="Title 4"/>
          <p:cNvSpPr>
            <a:spLocks noGrp="1"/>
          </p:cNvSpPr>
          <p:nvPr>
            <p:ph type="title"/>
          </p:nvPr>
        </p:nvSpPr>
        <p:spPr/>
        <p:txBody>
          <a:bodyPr/>
          <a:lstStyle/>
          <a:p>
            <a:r>
              <a:rPr lang="fr-FR" sz="2000" dirty="0"/>
              <a:t>Cas des « menues gratifications exceptionnelles » versées aux salariés rémunérés au fixe dans les établissements appliquant des « prix nets » </a:t>
            </a:r>
            <a:br>
              <a:rPr lang="fr-FR" dirty="0"/>
            </a:br>
            <a:endParaRPr lang="fr-FR"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7635" y="4867931"/>
            <a:ext cx="329199" cy="288049"/>
          </a:xfrm>
          <a:prstGeom prst="rect">
            <a:avLst/>
          </a:prstGeom>
        </p:spPr>
      </p:pic>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7635" y="2618511"/>
            <a:ext cx="329199" cy="288049"/>
          </a:xfrm>
          <a:prstGeom prst="rect">
            <a:avLst/>
          </a:prstGeom>
        </p:spPr>
      </p:pic>
    </p:spTree>
    <p:extLst>
      <p:ext uri="{BB962C8B-B14F-4D97-AF65-F5344CB8AC3E}">
        <p14:creationId xmlns:p14="http://schemas.microsoft.com/office/powerpoint/2010/main" val="2845165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pPr>
              <a:buFont typeface="Arial" panose="020B0604020202020204" pitchFamily="34" charset="0"/>
              <a:buChar char="•"/>
            </a:pPr>
            <a:r>
              <a:rPr lang="fr-FR" dirty="0"/>
              <a:t>Le site internet de l’URSSAF mentionne qu’en sus du pourcentage service versé par le client de façon obligatoire (loi Godard), le pourboire laissé volontairement par le client pour des sommes modiques, qualifié de pourboire à la poche ou petit tronc, et remis directement au personnel, conserve un caractère de libéralité.</a:t>
            </a:r>
          </a:p>
          <a:p>
            <a:pPr marL="0" indent="0">
              <a:buNone/>
            </a:pPr>
            <a:r>
              <a:rPr lang="fr-FR" dirty="0"/>
              <a:t>        Article 5 du Décret de 1936 (cf. page 11)</a:t>
            </a:r>
          </a:p>
          <a:p>
            <a:pPr marL="0" indent="0">
              <a:buNone/>
            </a:pPr>
            <a:endParaRPr lang="fr-FR" dirty="0"/>
          </a:p>
          <a:p>
            <a:pPr>
              <a:buFont typeface="Arial" panose="020B0604020202020204" pitchFamily="34" charset="0"/>
              <a:buChar char="•"/>
            </a:pPr>
            <a:r>
              <a:rPr lang="fr-FR" dirty="0"/>
              <a:t>Hors Décret de 1936</a:t>
            </a:r>
          </a:p>
          <a:p>
            <a:pPr marL="539750" indent="-539750">
              <a:buNone/>
            </a:pPr>
            <a:r>
              <a:rPr lang="fr-FR" b="1" dirty="0"/>
              <a:t>        Simple tolérance pour les petits montants versés directement au personnel</a:t>
            </a:r>
          </a:p>
          <a:p>
            <a:pPr>
              <a:buFont typeface="Arial" panose="020B0604020202020204" pitchFamily="34" charset="0"/>
              <a:buChar char="•"/>
            </a:pPr>
            <a:endParaRPr lang="fr-FR" dirty="0"/>
          </a:p>
        </p:txBody>
      </p:sp>
      <p:sp>
        <p:nvSpPr>
          <p:cNvPr id="3" name="Date Placeholder 2"/>
          <p:cNvSpPr>
            <a:spLocks noGrp="1"/>
          </p:cNvSpPr>
          <p:nvPr>
            <p:ph type="dt" sz="half" idx="14"/>
          </p:nvPr>
        </p:nvSpPr>
        <p:spPr/>
        <p:txBody>
          <a:bodyPr/>
          <a:lstStyle/>
          <a:p>
            <a:endParaRPr lang="en-GB" noProof="0" dirty="0"/>
          </a:p>
        </p:txBody>
      </p:sp>
      <p:sp>
        <p:nvSpPr>
          <p:cNvPr id="4" name="Slide Number Placeholder 3"/>
          <p:cNvSpPr>
            <a:spLocks noGrp="1"/>
          </p:cNvSpPr>
          <p:nvPr>
            <p:ph type="sldNum" sz="quarter" idx="16"/>
          </p:nvPr>
        </p:nvSpPr>
        <p:spPr/>
        <p:txBody>
          <a:bodyPr/>
          <a:lstStyle/>
          <a:p>
            <a:fld id="{D34DACC3-9742-4940-92E6-4CAB853A3218}" type="slidenum">
              <a:rPr lang="en-GB" noProof="0" smtClean="0"/>
              <a:pPr/>
              <a:t>9</a:t>
            </a:fld>
            <a:endParaRPr lang="en-GB" noProof="0" dirty="0"/>
          </a:p>
        </p:txBody>
      </p:sp>
      <p:sp>
        <p:nvSpPr>
          <p:cNvPr id="5" name="Title 4"/>
          <p:cNvSpPr>
            <a:spLocks noGrp="1"/>
          </p:cNvSpPr>
          <p:nvPr>
            <p:ph type="title"/>
          </p:nvPr>
        </p:nvSpPr>
        <p:spPr/>
        <p:txBody>
          <a:bodyPr/>
          <a:lstStyle/>
          <a:p>
            <a:r>
              <a:rPr lang="fr-FR" dirty="0"/>
              <a:t>Le petit tronc ou pourboire à la poche  </a:t>
            </a:r>
            <a:br>
              <a:rPr lang="fr-FR" dirty="0"/>
            </a:br>
            <a:endParaRPr lang="fr-FR"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7634" y="4525132"/>
            <a:ext cx="354724" cy="310384"/>
          </a:xfrm>
          <a:prstGeom prst="rect">
            <a:avLst/>
          </a:prstGeom>
        </p:spPr>
      </p:pic>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7634" y="3188449"/>
            <a:ext cx="354724" cy="310384"/>
          </a:xfrm>
          <a:prstGeom prst="rect">
            <a:avLst/>
          </a:prstGeom>
        </p:spPr>
      </p:pic>
    </p:spTree>
    <p:extLst>
      <p:ext uri="{BB962C8B-B14F-4D97-AF65-F5344CB8AC3E}">
        <p14:creationId xmlns:p14="http://schemas.microsoft.com/office/powerpoint/2010/main" val="68849030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MS_TEMPLATE_ID" val=""/>
</p:tagLst>
</file>

<file path=ppt/theme/theme1.xml><?xml version="1.0" encoding="utf-8"?>
<a:theme xmlns:a="http://schemas.openxmlformats.org/drawingml/2006/main" name="Dentons Presentation">
  <a:themeElements>
    <a:clrScheme name="Dentons new Oct 2015">
      <a:dk1>
        <a:srgbClr val="565A5C"/>
      </a:dk1>
      <a:lt1>
        <a:srgbClr val="FFFFFF"/>
      </a:lt1>
      <a:dk2>
        <a:srgbClr val="6E2D91"/>
      </a:dk2>
      <a:lt2>
        <a:srgbClr val="A2A4A3"/>
      </a:lt2>
      <a:accent1>
        <a:srgbClr val="5B1F69"/>
      </a:accent1>
      <a:accent2>
        <a:srgbClr val="00A9E0"/>
      </a:accent2>
      <a:accent3>
        <a:srgbClr val="34B233"/>
      </a:accent3>
      <a:accent4>
        <a:srgbClr val="EEAF30"/>
      </a:accent4>
      <a:accent5>
        <a:srgbClr val="D52B1E"/>
      </a:accent5>
      <a:accent6>
        <a:srgbClr val="00A599"/>
      </a:accent6>
      <a:hlink>
        <a:srgbClr val="00A9E0"/>
      </a:hlink>
      <a:folHlink>
        <a:srgbClr val="A2A4A3"/>
      </a:folHlink>
    </a:clrScheme>
    <a:fontScheme name="Dacheng-Dentons (SimSun)">
      <a:majorFont>
        <a:latin typeface="Arial"/>
        <a:ea typeface="SimSun"/>
        <a:cs typeface="Arial"/>
      </a:majorFont>
      <a:minorFont>
        <a:latin typeface="Arial"/>
        <a:ea typeface="SimSun"/>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effectLst/>
      </a:spPr>
      <a:bodyPr rtlCol="0" anchor="ctr"/>
      <a:lstStyle>
        <a:defPPr algn="ctr">
          <a:defRPr dirty="0" err="1" smtClean="0">
            <a:solidFill>
              <a:schemeClr val="bg2"/>
            </a:solidFill>
          </a:defRPr>
        </a:defPPr>
      </a:lstStyle>
      <a:style>
        <a:lnRef idx="1">
          <a:schemeClr val="accent1"/>
        </a:lnRef>
        <a:fillRef idx="3">
          <a:schemeClr val="accent1"/>
        </a:fillRef>
        <a:effectRef idx="2">
          <a:schemeClr val="accent1"/>
        </a:effectRef>
        <a:fontRef idx="minor">
          <a:schemeClr val="lt1"/>
        </a:fontRef>
      </a:style>
    </a:spDef>
    <a:lnDef>
      <a:spPr>
        <a:ln>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acheng-Dentons (SimSun)">
      <a:majorFont>
        <a:latin typeface="Arial"/>
        <a:ea typeface="SimSun"/>
        <a:cs typeface="Arial"/>
      </a:majorFont>
      <a:minorFont>
        <a:latin typeface="Arial"/>
        <a:ea typeface="SimSun"/>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Dentons Presentation</Template>
  <TotalTime>145</TotalTime>
  <Words>669</Words>
  <Application>Microsoft Office PowerPoint</Application>
  <PresentationFormat>Affichage à l'écran (4:3)</PresentationFormat>
  <Paragraphs>115</Paragraphs>
  <Slides>16</Slides>
  <Notes>5</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16</vt:i4>
      </vt:variant>
    </vt:vector>
  </HeadingPairs>
  <TitlesOfParts>
    <vt:vector size="20" baseType="lpstr">
      <vt:lpstr>Arial</vt:lpstr>
      <vt:lpstr>Calibri</vt:lpstr>
      <vt:lpstr>Symbol</vt:lpstr>
      <vt:lpstr>Dentons Presentation</vt:lpstr>
      <vt:lpstr>Les pourboires dans l’hôtellerie</vt:lpstr>
      <vt:lpstr>Introduction</vt:lpstr>
      <vt:lpstr>Présentation PowerPoint</vt:lpstr>
      <vt:lpstr>Présentation PowerPoint</vt:lpstr>
      <vt:lpstr>1. Assujettissement aux cotisations et contributions sociales </vt:lpstr>
      <vt:lpstr>Lorsque l’employeur connaît le montant des pourboires, les centralise et les répartit  </vt:lpstr>
      <vt:lpstr>Présentation PowerPoint</vt:lpstr>
      <vt:lpstr>Cas des « menues gratifications exceptionnelles » versées aux salariés rémunérés au fixe dans les établissements appliquant des « prix nets »  </vt:lpstr>
      <vt:lpstr>Le petit tronc ou pourboire à la poche   </vt:lpstr>
      <vt:lpstr>Lorsque l’employeur ne connait pas le montant des pourboires  </vt:lpstr>
      <vt:lpstr>Bulletin de paie </vt:lpstr>
      <vt:lpstr>- TVA  - Impôt sur les sociétés  - Impôt sur le revenu (prélèvement à la source)</vt:lpstr>
      <vt:lpstr>2. Traitement fiscal - TVA </vt:lpstr>
      <vt:lpstr>2. Traitement fiscal - IS – IR (prélèvement à la source) </vt:lpstr>
      <vt:lpstr>Merci</vt:lpstr>
      <vt:lpstr>Pour nous contacter</vt:lpstr>
    </vt:vector>
  </TitlesOfParts>
  <Company>Dentons Europe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pourboires dans l’hôtellerie</dc:title>
  <dc:creator>Odet, Séverine</dc:creator>
  <cp:lastModifiedBy>Jean-Paul LAFAY</cp:lastModifiedBy>
  <cp:revision>25</cp:revision>
  <cp:lastPrinted>2019-04-10T08:39:08Z</cp:lastPrinted>
  <dcterms:created xsi:type="dcterms:W3CDTF">2019-04-10T07:14:54Z</dcterms:created>
  <dcterms:modified xsi:type="dcterms:W3CDTF">2019-04-25T15:25:23Z</dcterms:modified>
</cp:coreProperties>
</file>